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사회대2122" initials="사" lastIdx="2" clrIdx="0">
    <p:extLst>
      <p:ext uri="{19B8F6BF-5375-455C-9EA6-DF929625EA0E}">
        <p15:presenceInfo xmlns:p15="http://schemas.microsoft.com/office/powerpoint/2012/main" userId="사회대212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5-31T14:35:22.814" idx="1">
    <p:pos x="903" y="1180"/>
    <p:text>화제 개요 형식으로 작성할 것.</p:text>
    <p:extLst>
      <p:ext uri="{C676402C-5697-4E1C-873F-D02D1690AC5C}">
        <p15:threadingInfo xmlns:p15="http://schemas.microsoft.com/office/powerpoint/2012/main" timeZoneBias="-540"/>
      </p:ext>
    </p:extLst>
  </p:cm>
  <p:cm authorId="1" dt="2023-05-31T14:35:54.039" idx="2">
    <p:pos x="718" y="1177"/>
    <p:text>나머지 슬라이드 작성할 것.</p:text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B5F477-2742-108D-5681-BFFD6C665D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E4E0BD5-AA5B-D9F2-021B-155EE400B4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C131105-03D1-2ED5-C1B3-0DBC5B69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6CD2BB3-EC48-8DA9-B81A-1AFCF869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AC68F4D-651F-D328-CE17-62F7AF60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3052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5ADE6A3-294F-3B10-8A16-E1289898E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4AD8766-4D9A-6F79-A5F5-A2411FC0A8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2B1C51-3B08-DBB7-5847-FE21E4F13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4BAD6C8-E0DD-9005-4B0F-8DA37A601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6BC4501-E5F3-0E7F-995B-B5D963BDC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0866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A8DD424-C84E-CBBE-C1CD-B560ED5B00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73EA969-9D34-4CA4-AC8A-45E327915C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7FBDDB7-6B4D-AAE4-9B3C-0A272428C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86911D6-568F-9D81-3D10-DD7A8D40A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3B82E5D-A335-DF52-05F7-5E1F94658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0982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F70D12-20CE-B436-3A40-F7F74AD61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CE2E0E6-BBFA-E0CF-08B9-F51FDCEC88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7D46E9-97E9-90B1-902F-01BC683DB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21526F-D70A-8249-1542-015EE3AE5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0B9EDA-EDB1-95F6-DF2A-BCE8A3537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8687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FB382D6-F359-9AFE-026D-A4846A6F9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936DE3F-37B9-8A01-29E1-04B3DE7C2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8F9F471-B714-5E95-F3EC-669487E79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07943E-C893-2869-0035-5BD01294A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23A7A3B-8A18-D30D-CFC3-781ED2A25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9019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8D3807-26BC-6352-6958-377CC0953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2679C69-9122-782A-6C8F-6E4D0DE305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D9FB1B7-4C69-8E35-549D-B256EDE2D3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15C9BC6-A5E3-3E36-321B-9016105C2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EC441D9-BBB2-43F0-6E7A-58ED3E516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A1E6E0-D1AA-11D0-7C8E-21E80F419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3144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906AE9-7CE9-C700-F730-1C0476F04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600C56D-4D3B-0AFD-E781-EF556C818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F190983-83C1-E4F9-B2BB-5EBA08A3E4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736062C-B64E-3F68-BE86-4C0555E8B4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9F3954E-5F97-F732-B529-9D38E87F31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1F2C9E0-52F8-2F97-FD95-9328FEA80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1C536ED-1910-2D80-6A2D-25A10D13D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40CBE4D-3447-C6FC-EC4C-42516C6F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69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B540845-2F23-5227-8F34-C5DD87A66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F1ED1AA-0B6F-C750-21F4-7DD5B93C2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577B03F-B6AF-CF07-4171-3E4EAEEBA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66CA31A-4AF3-4531-C74E-9137F5124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3694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1CD9F29-FD9E-B43E-5C41-93D630B7F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A0D32DB-35CE-EF36-5FFF-0EAEFC025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1B2F8ED-C8E4-DDFD-FEC1-FE903838C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71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E4945E-229B-1D45-E5E6-3BE36A608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5CCEBF3-DD74-EF21-9C42-FD19D0243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1250C9F-013A-4917-6053-B462772887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9D5A8A9-730B-A0EA-0377-BE7312A2B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B8B5828-CC00-4EBE-6EE3-3F1DB6B5B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5F629C3-B0D5-5A51-2D0A-55C7D3C66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3500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CF411D-5346-2DD8-F295-43BF18C02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C5444E5-C151-703F-E5F6-A1F6A3AD3E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F462001-4F3C-7926-9C8F-2BCB7689C8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459C9AB-4395-9548-96EA-EA278E7DC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748F1D7-203F-BD23-CFA6-D51FCF6C6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583D79F-45E3-7721-9745-F5192D5D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1870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FA0FCB2-48FE-B6F5-E856-BF646E70C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A0A6CF9-17AF-F0E9-4700-4534FE2AC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6945561-F913-5284-1EDE-454F164594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453C1-6F53-491B-A643-8938AB97222D}" type="datetimeFigureOut">
              <a:rPr lang="ko-KR" altLang="en-US" smtClean="0"/>
              <a:t>2023-06-20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93EB66-C217-99C9-600B-BB7453564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6DFE59F-FBAE-ECED-AD2C-106E19EA82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AF36A-EE4C-4AFE-982D-BBF393A2FC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08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blog.naver.com/zsxdcf0559/22288462830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C9C76E-D113-879B-7C0E-489B27A9ED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인터넷 실명제의 </a:t>
            </a:r>
            <a:br>
              <a:rPr lang="en-US" altLang="ko-KR" dirty="0"/>
            </a:br>
            <a:r>
              <a:rPr lang="ko-KR" altLang="en-US" dirty="0"/>
              <a:t>장단점 및 필요성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473D87A-41FD-0ABF-CB72-93A2D97A57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81474"/>
            <a:ext cx="9144000" cy="1781176"/>
          </a:xfrm>
        </p:spPr>
        <p:txBody>
          <a:bodyPr>
            <a:normAutofit fontScale="92500"/>
          </a:bodyPr>
          <a:lstStyle/>
          <a:p>
            <a:pPr algn="l"/>
            <a:r>
              <a:rPr lang="ko-KR" altLang="en-US" dirty="0"/>
              <a:t>                                                      학과</a:t>
            </a:r>
            <a:r>
              <a:rPr lang="en-US" altLang="ko-KR" dirty="0"/>
              <a:t>: </a:t>
            </a:r>
            <a:r>
              <a:rPr lang="ko-KR" altLang="en-US" dirty="0"/>
              <a:t>한식조리과학전공</a:t>
            </a:r>
            <a:endParaRPr lang="en-US" altLang="ko-KR" dirty="0"/>
          </a:p>
          <a:p>
            <a:pPr algn="l"/>
            <a:r>
              <a:rPr lang="ko-KR" altLang="en-US" dirty="0"/>
              <a:t>                                                      학번</a:t>
            </a:r>
            <a:r>
              <a:rPr lang="en-US" altLang="ko-KR" dirty="0"/>
              <a:t>: 202311195</a:t>
            </a:r>
          </a:p>
          <a:p>
            <a:pPr algn="l"/>
            <a:r>
              <a:rPr lang="ko-KR" altLang="en-US" dirty="0"/>
              <a:t>                                                      이름</a:t>
            </a:r>
            <a:r>
              <a:rPr lang="en-US" altLang="ko-KR" dirty="0"/>
              <a:t>: </a:t>
            </a:r>
            <a:r>
              <a:rPr lang="ko-KR" altLang="en-US" dirty="0"/>
              <a:t>연제성</a:t>
            </a:r>
            <a:endParaRPr lang="en-US" altLang="ko-KR" dirty="0"/>
          </a:p>
          <a:p>
            <a:pPr algn="l"/>
            <a:r>
              <a:rPr lang="ko-KR" altLang="en-US" dirty="0"/>
              <a:t>                                                      제출일</a:t>
            </a:r>
            <a:r>
              <a:rPr lang="en-US" altLang="ko-KR" dirty="0"/>
              <a:t>:2023/06/19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5663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D5C6233-38EF-71B6-A00B-68C7A5429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주제 선정 이유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C7E88FA-F49A-EEA9-A014-528B49E32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ko-KR" altLang="en-US" sz="2000" dirty="0"/>
              <a:t>문제 </a:t>
            </a:r>
            <a:r>
              <a:rPr lang="en-US" altLang="ko-KR" sz="2000" dirty="0"/>
              <a:t>: </a:t>
            </a:r>
            <a:r>
              <a:rPr lang="ko-KR" altLang="en-US" sz="2000" dirty="0"/>
              <a:t>인터넷상 과도한 악플 문제</a:t>
            </a:r>
            <a:endParaRPr lang="en-US" altLang="ko-KR" sz="2000" dirty="0"/>
          </a:p>
          <a:p>
            <a:pPr marL="457200" indent="-457200">
              <a:buAutoNum type="arabicPeriod"/>
            </a:pP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2. </a:t>
            </a:r>
            <a:r>
              <a:rPr lang="ko-KR" altLang="en-US" sz="2000" dirty="0"/>
              <a:t>선정 이유 </a:t>
            </a:r>
            <a:r>
              <a:rPr lang="en-US" altLang="ko-KR" sz="2000" dirty="0"/>
              <a:t>: </a:t>
            </a:r>
            <a:r>
              <a:rPr lang="ko-KR" altLang="en-US" sz="2000" dirty="0"/>
              <a:t>최근 연예인들이 연달아 안타까운 선택을 하며 사회적인 이슈가 부흥 중 입니다</a:t>
            </a:r>
            <a:r>
              <a:rPr lang="en-US" altLang="ko-KR" sz="2000" dirty="0"/>
              <a:t>. </a:t>
            </a:r>
            <a:r>
              <a:rPr lang="ko-KR" altLang="en-US" sz="2000" dirty="0"/>
              <a:t>특히 자살의 원인 중 하나로 악성 댓글이 뽑히면서 인터넷 실명제 도입에 대한 이슈가 뜨거워졌습니다</a:t>
            </a:r>
            <a:r>
              <a:rPr lang="en-US" altLang="ko-KR" sz="2000" dirty="0"/>
              <a:t>. </a:t>
            </a:r>
            <a:r>
              <a:rPr lang="ko-KR" altLang="en-US" sz="2000" dirty="0"/>
              <a:t>이러한 이유로 해당 주제를 선정하였다</a:t>
            </a:r>
            <a:r>
              <a:rPr lang="en-US" altLang="ko-KR" sz="2000" dirty="0"/>
              <a:t>.</a:t>
            </a:r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3. </a:t>
            </a:r>
            <a:r>
              <a:rPr lang="ko-KR" altLang="en-US" sz="2000" dirty="0"/>
              <a:t>목적</a:t>
            </a:r>
            <a:r>
              <a:rPr lang="en-US" altLang="ko-KR" sz="2000" dirty="0"/>
              <a:t>(</a:t>
            </a:r>
            <a:r>
              <a:rPr lang="ko-KR" altLang="en-US" sz="2000" dirty="0"/>
              <a:t>주장</a:t>
            </a:r>
            <a:r>
              <a:rPr lang="en-US" altLang="ko-KR" sz="2000" dirty="0"/>
              <a:t>) : </a:t>
            </a:r>
            <a:r>
              <a:rPr lang="ko-KR" altLang="en-US" sz="2000" dirty="0"/>
              <a:t>인터넷 실명제의 장단점과 필요성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                   </a:t>
            </a:r>
            <a:r>
              <a:rPr lang="ko-KR" altLang="en-US" sz="2000" dirty="0"/>
              <a:t>인터넷상 악플 해결 방안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792649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909D18-9353-B7E6-2EA7-77A37BD2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배경 지식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BBE71DC-A7CE-14BD-729E-9BE699D54A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2000" dirty="0"/>
              <a:t>연구사 검토</a:t>
            </a:r>
            <a:endParaRPr lang="en-US" altLang="ko-KR" sz="2000" dirty="0"/>
          </a:p>
          <a:p>
            <a:pPr marL="0" indent="0">
              <a:buNone/>
            </a:pPr>
            <a:r>
              <a:rPr lang="ko-KR" altLang="en-US" sz="2000" b="1" dirty="0"/>
              <a:t>찬성측</a:t>
            </a:r>
            <a:r>
              <a:rPr lang="en-US" altLang="ko-KR" sz="2000" b="1" dirty="0"/>
              <a:t>:</a:t>
            </a:r>
          </a:p>
          <a:p>
            <a:pPr marL="0" indent="0">
              <a:buNone/>
            </a:pPr>
            <a:r>
              <a:rPr lang="en-US" altLang="ko-KR" sz="2000" dirty="0"/>
              <a:t>1)</a:t>
            </a:r>
            <a:r>
              <a:rPr lang="ko-KR" altLang="en-US" sz="2000" dirty="0"/>
              <a:t>자기 의견에 책임지는 바람직한 인터넷 문화 조성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2)</a:t>
            </a:r>
            <a:r>
              <a:rPr lang="ko-KR" altLang="en-US" sz="2000" dirty="0"/>
              <a:t>타인의 인격권을 보호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3)</a:t>
            </a:r>
            <a:r>
              <a:rPr lang="ko-KR" altLang="en-US" sz="2000" dirty="0"/>
              <a:t>거짓 정보나 허위 사실 유포 방지</a:t>
            </a:r>
            <a:endParaRPr lang="en-US" altLang="ko-KR" sz="2000" dirty="0"/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r>
              <a:rPr lang="ko-KR" altLang="en-US" sz="2000" b="1" dirty="0"/>
              <a:t>반대측</a:t>
            </a:r>
            <a:r>
              <a:rPr lang="en-US" altLang="ko-KR" sz="2000" b="1" dirty="0"/>
              <a:t>:</a:t>
            </a:r>
          </a:p>
          <a:p>
            <a:pPr marL="0" indent="0">
              <a:buNone/>
            </a:pPr>
            <a:r>
              <a:rPr lang="en-US" altLang="ko-KR" sz="2000" dirty="0"/>
              <a:t>1)</a:t>
            </a:r>
            <a:r>
              <a:rPr lang="ko-KR" altLang="en-US" sz="2000" dirty="0"/>
              <a:t>익명성에 기반한 표현의 자유 침해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2)</a:t>
            </a:r>
            <a:r>
              <a:rPr lang="ko-KR" altLang="en-US" sz="2000" dirty="0"/>
              <a:t>개인정보 유출 가능성 상승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3)</a:t>
            </a:r>
            <a:r>
              <a:rPr lang="ko-KR" altLang="en-US" sz="2000" dirty="0"/>
              <a:t>실효성 낮음</a:t>
            </a:r>
            <a:endParaRPr lang="en-US" altLang="ko-KR" sz="2000" dirty="0"/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376872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E0E03E-3F48-C0FC-0939-36D8B65EE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주제문</a:t>
            </a:r>
            <a:r>
              <a:rPr lang="ko-KR" altLang="en-US" dirty="0"/>
              <a:t> </a:t>
            </a:r>
            <a:r>
              <a:rPr lang="en-US" altLang="ko-KR" dirty="0"/>
              <a:t>:</a:t>
            </a:r>
            <a:r>
              <a:rPr lang="ko-KR" altLang="en-US" dirty="0"/>
              <a:t> </a:t>
            </a:r>
            <a:r>
              <a:rPr lang="ko-KR" altLang="en-US" sz="3600" dirty="0"/>
              <a:t>인터넷 실명제의 장단점 및 필요성 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E81E46F-BDF7-E792-D621-21D1DFEE3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479" y="1690688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ko-KR" altLang="en-US" sz="2000" dirty="0"/>
              <a:t>목차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1. </a:t>
            </a:r>
            <a:r>
              <a:rPr lang="ko-KR" altLang="en-US" sz="2000" dirty="0"/>
              <a:t>서론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2. </a:t>
            </a:r>
            <a:r>
              <a:rPr lang="ko-KR" altLang="en-US" sz="2000" dirty="0"/>
              <a:t>인터넷 실명제의 단점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1)</a:t>
            </a:r>
            <a:r>
              <a:rPr lang="ko-KR" altLang="en-US" sz="2000" dirty="0"/>
              <a:t>익명 표현의 자유에 대한 침해가 있습니다</a:t>
            </a:r>
            <a:r>
              <a:rPr lang="en-US" altLang="ko-KR" sz="2000" dirty="0"/>
              <a:t>. ‘</a:t>
            </a:r>
            <a:r>
              <a:rPr lang="ko-KR" altLang="en-US" sz="2000" dirty="0"/>
              <a:t>인터넷 실명제</a:t>
            </a:r>
            <a:r>
              <a:rPr lang="en-US" altLang="ko-KR" sz="2000" dirty="0"/>
              <a:t>’</a:t>
            </a:r>
            <a:r>
              <a:rPr lang="ko-KR" altLang="en-US" sz="2000" dirty="0"/>
              <a:t>는 많은 사람들의 신원이 밝혀져 보복이나 괴롭힘 또는 차별을 받지 않기 위하여 자신의 생각과 사상을 자유롭게 표출할 수 있는 기회를 스스로 포기하도록 만듭니다</a:t>
            </a:r>
            <a:r>
              <a:rPr lang="en-US" altLang="ko-KR" sz="2000" dirty="0"/>
              <a:t>.</a:t>
            </a:r>
          </a:p>
          <a:p>
            <a:pPr marL="0" indent="0">
              <a:buNone/>
            </a:pPr>
            <a:r>
              <a:rPr lang="en-US" altLang="ko-KR" sz="2000" dirty="0"/>
              <a:t>2)</a:t>
            </a:r>
            <a:r>
              <a:rPr lang="ko-KR" altLang="en-US" sz="2000" dirty="0"/>
              <a:t>사회적 지위에 따른 차별이 있습니다</a:t>
            </a:r>
            <a:r>
              <a:rPr lang="en-US" altLang="ko-KR" sz="2000" dirty="0"/>
              <a:t>. </a:t>
            </a:r>
            <a:r>
              <a:rPr lang="ko-KR" altLang="en-US" sz="2000" dirty="0"/>
              <a:t>실명인증에 필수적인 주민등록증이 바로 차별의 기준이 될 수 있습니다</a:t>
            </a:r>
            <a:r>
              <a:rPr lang="en-US" altLang="ko-KR" sz="2000" dirty="0"/>
              <a:t>. </a:t>
            </a:r>
            <a:r>
              <a:rPr lang="ko-KR" altLang="en-US" sz="2000" dirty="0" err="1"/>
              <a:t>주민등록말소자</a:t>
            </a:r>
            <a:r>
              <a:rPr lang="en-US" altLang="ko-KR" sz="2000" dirty="0"/>
              <a:t>, </a:t>
            </a:r>
            <a:r>
              <a:rPr lang="ko-KR" altLang="en-US" sz="2000" dirty="0"/>
              <a:t>노숙자</a:t>
            </a:r>
            <a:r>
              <a:rPr lang="en-US" altLang="ko-KR" sz="2000" dirty="0"/>
              <a:t>, </a:t>
            </a:r>
            <a:r>
              <a:rPr lang="ko-KR" altLang="en-US" sz="2000" dirty="0"/>
              <a:t>신용불량자 등 사회적 지위가 보장되지 않는 사람들의 의견은 배제될 수 있습니다</a:t>
            </a:r>
            <a:r>
              <a:rPr lang="en-US" altLang="ko-KR" sz="2000" dirty="0"/>
              <a:t>.</a:t>
            </a:r>
          </a:p>
          <a:p>
            <a:pPr marL="0" indent="0">
              <a:buNone/>
            </a:pPr>
            <a:r>
              <a:rPr lang="en-US" altLang="ko-KR" sz="2000" dirty="0"/>
              <a:t>3.</a:t>
            </a:r>
            <a:r>
              <a:rPr lang="ko-KR" altLang="en-US" sz="2000" dirty="0"/>
              <a:t> 인터넷 실명제의 장점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1)</a:t>
            </a:r>
            <a:r>
              <a:rPr lang="ko-KR" altLang="en-US" sz="2000" dirty="0"/>
              <a:t>신원확인이 가능하므로 인터넷 상 거래 사기</a:t>
            </a:r>
            <a:r>
              <a:rPr lang="en-US" altLang="ko-KR" sz="2000" dirty="0"/>
              <a:t>, </a:t>
            </a:r>
            <a:r>
              <a:rPr lang="ko-KR" altLang="en-US" sz="2000" dirty="0"/>
              <a:t>사이버폭력 등의 사이버 범죄 예방효과가 있습니다</a:t>
            </a:r>
            <a:r>
              <a:rPr lang="en-US" altLang="ko-KR" sz="2000" dirty="0"/>
              <a:t>.</a:t>
            </a:r>
          </a:p>
          <a:p>
            <a:pPr marL="0" indent="0">
              <a:buNone/>
            </a:pPr>
            <a:r>
              <a:rPr lang="en-US" altLang="ko-KR" sz="2000" dirty="0"/>
              <a:t>2)</a:t>
            </a:r>
            <a:r>
              <a:rPr lang="ko-KR" altLang="en-US" sz="2000" dirty="0"/>
              <a:t>실명제는 비판적 사고를 독려할 수 있습니다</a:t>
            </a:r>
            <a:r>
              <a:rPr lang="en-US" altLang="ko-KR" sz="2000" dirty="0"/>
              <a:t>. </a:t>
            </a:r>
            <a:r>
              <a:rPr lang="ko-KR" altLang="en-US" sz="2000" dirty="0"/>
              <a:t>자신이 어떠한 제도나 사회문제에 대해 비판하면서 익명을 </a:t>
            </a:r>
            <a:r>
              <a:rPr lang="ko-KR" altLang="en-US" sz="2000" dirty="0" err="1"/>
              <a:t>사용할때</a:t>
            </a:r>
            <a:r>
              <a:rPr lang="ko-KR" altLang="en-US" sz="2000" dirty="0"/>
              <a:t> 자기의견에 대한 책임감이 없기 때문에 즉흥적이고 저속한 비판이 많이 나옵니다</a:t>
            </a:r>
            <a:r>
              <a:rPr lang="en-US" altLang="ko-KR" sz="2000" dirty="0"/>
              <a:t>. </a:t>
            </a:r>
            <a:r>
              <a:rPr lang="ko-KR" altLang="en-US" sz="2000" dirty="0"/>
              <a:t>그러나 실명을 사용한다면 자기비판에 대한 책임을 져야 하기 때문에 더욱 수준 높고 생산적인 비판이 나올 수 있으리라 생각합니다</a:t>
            </a:r>
            <a:r>
              <a:rPr lang="en-US" altLang="ko-KR" sz="2000" dirty="0"/>
              <a:t>.</a:t>
            </a:r>
          </a:p>
          <a:p>
            <a:pPr marL="0" indent="0">
              <a:buNone/>
            </a:pPr>
            <a:r>
              <a:rPr lang="ko-KR" altLang="en-US" sz="2000" dirty="0"/>
              <a:t>최종결론</a:t>
            </a:r>
            <a:r>
              <a:rPr lang="en-US" altLang="ko-KR" sz="2000" dirty="0"/>
              <a:t>: </a:t>
            </a:r>
            <a:r>
              <a:rPr lang="ko-KR" altLang="en-US" sz="2000" dirty="0"/>
              <a:t>인터넷 실명제의 장점이 더욱 부각되므로 인터넷 실명제를 찬성합니다</a:t>
            </a:r>
            <a:r>
              <a:rPr lang="en-US" altLang="ko-KR" sz="2000" dirty="0"/>
              <a:t>.</a:t>
            </a:r>
          </a:p>
          <a:p>
            <a:pPr marL="0" indent="0">
              <a:buNone/>
            </a:pPr>
            <a:r>
              <a:rPr lang="en-US" altLang="ko-KR" sz="2000" dirty="0"/>
              <a:t>4. </a:t>
            </a:r>
            <a:r>
              <a:rPr lang="ko-KR" altLang="en-US" sz="2000" dirty="0"/>
              <a:t>결론</a:t>
            </a:r>
          </a:p>
        </p:txBody>
      </p:sp>
    </p:spTree>
    <p:extLst>
      <p:ext uri="{BB962C8B-B14F-4D97-AF65-F5344CB8AC3E}">
        <p14:creationId xmlns:p14="http://schemas.microsoft.com/office/powerpoint/2010/main" val="4018205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458FE0-6EC1-5D78-98D8-36000B789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반론과 </a:t>
            </a:r>
            <a:r>
              <a:rPr lang="ko-KR" altLang="en-US" dirty="0" err="1"/>
              <a:t>재반론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C17476C-F4C6-D847-671D-7F9C756D8E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ko-KR" altLang="en-US" sz="2000" dirty="0"/>
              <a:t>반론 </a:t>
            </a:r>
            <a:r>
              <a:rPr lang="en-US" altLang="ko-KR" sz="2000" dirty="0"/>
              <a:t>1. </a:t>
            </a:r>
            <a:r>
              <a:rPr lang="ko-KR" altLang="en-US" sz="2000" dirty="0" err="1"/>
              <a:t>찬성측에서</a:t>
            </a:r>
            <a:r>
              <a:rPr lang="ko-KR" altLang="en-US" sz="2000" dirty="0"/>
              <a:t> 인터넷 실명제를 통해 비판적 사고를 독려할 수 있다고 했는데 오히려 사회적인 시선때문에 비판적 사고가 줄어들 것 같습니다</a:t>
            </a:r>
            <a:r>
              <a:rPr lang="en-US" altLang="ko-KR" sz="2000" dirty="0"/>
              <a:t>.</a:t>
            </a:r>
            <a:r>
              <a:rPr lang="ko-KR" altLang="en-US" sz="2000" dirty="0"/>
              <a:t>  </a:t>
            </a:r>
            <a:endParaRPr lang="en-US" altLang="ko-KR" sz="2000" dirty="0"/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r>
              <a:rPr lang="ko-KR" altLang="en-US" sz="2000" dirty="0" err="1"/>
              <a:t>재반론</a:t>
            </a:r>
            <a:r>
              <a:rPr lang="en-US" altLang="ko-KR" sz="2000" dirty="0"/>
              <a:t>1. </a:t>
            </a:r>
            <a:r>
              <a:rPr lang="ko-KR" altLang="en-US" sz="2000" dirty="0"/>
              <a:t>물론 사회적인 시선으로 인해 비판적 사고가 줄어 들 수 있지만 그건 너무 소수입니다</a:t>
            </a:r>
            <a:r>
              <a:rPr lang="en-US" altLang="ko-KR" sz="2000" dirty="0"/>
              <a:t>. </a:t>
            </a:r>
            <a:r>
              <a:rPr lang="ko-KR" altLang="en-US" sz="2000" dirty="0"/>
              <a:t>실명제를 통해 자기비판에 대해 책임을 져야 하기에 비판적 사고가 대부분 증가할 것입니다</a:t>
            </a:r>
            <a:r>
              <a:rPr lang="en-US" altLang="ko-KR" sz="2000" dirty="0"/>
              <a:t>.</a:t>
            </a:r>
          </a:p>
          <a:p>
            <a:pPr marL="0" indent="0">
              <a:buNone/>
            </a:pPr>
            <a:r>
              <a:rPr lang="en-US" altLang="ko-KR" sz="2000" dirty="0"/>
              <a:t> </a:t>
            </a:r>
          </a:p>
          <a:p>
            <a:pPr marL="0" indent="0">
              <a:buNone/>
            </a:pPr>
            <a:r>
              <a:rPr lang="ko-KR" altLang="en-US" sz="2000" dirty="0"/>
              <a:t>반론 </a:t>
            </a:r>
            <a:r>
              <a:rPr lang="en-US" altLang="ko-KR" sz="2000" dirty="0"/>
              <a:t>2. </a:t>
            </a:r>
            <a:r>
              <a:rPr lang="ko-KR" altLang="en-US" sz="2000" dirty="0"/>
              <a:t>반대측에서 사회적지위에 따른 차별이 있다고 했는데 이름만으로는 사회적지위를   알 수 없습니다</a:t>
            </a:r>
            <a:r>
              <a:rPr lang="en-US" altLang="ko-KR" sz="2000" dirty="0"/>
              <a:t>.</a:t>
            </a:r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r>
              <a:rPr lang="ko-KR" altLang="en-US" sz="2000" dirty="0" err="1"/>
              <a:t>재반론</a:t>
            </a:r>
            <a:r>
              <a:rPr lang="ko-KR" altLang="en-US" sz="2000" dirty="0"/>
              <a:t> </a:t>
            </a:r>
            <a:r>
              <a:rPr lang="en-US" altLang="ko-KR" sz="2000" dirty="0"/>
              <a:t>2. </a:t>
            </a:r>
            <a:r>
              <a:rPr lang="ko-KR" altLang="en-US" sz="2000" dirty="0"/>
              <a:t>물론 이름만으로 바로 사회적지위를 알 수 없다고 생각하시는 것 같은데 큰 오산입니다</a:t>
            </a:r>
            <a:r>
              <a:rPr lang="en-US" altLang="ko-KR" sz="2000" dirty="0"/>
              <a:t>. </a:t>
            </a:r>
            <a:r>
              <a:rPr lang="ko-KR" altLang="en-US" sz="2000" dirty="0"/>
              <a:t>발달한 기술로 </a:t>
            </a:r>
            <a:r>
              <a:rPr lang="ko-KR" altLang="en-US" sz="2000" dirty="0" err="1"/>
              <a:t>구글링</a:t>
            </a:r>
            <a:r>
              <a:rPr lang="en-US" altLang="ko-KR" sz="2000" dirty="0"/>
              <a:t>, SNS </a:t>
            </a:r>
            <a:r>
              <a:rPr lang="ko-KR" altLang="en-US" sz="2000" dirty="0"/>
              <a:t>등 조금만 찾아보면 이름만으로 </a:t>
            </a:r>
            <a:r>
              <a:rPr lang="ko-KR" altLang="en-US" sz="2000" dirty="0" err="1"/>
              <a:t>사회적지위뿐만</a:t>
            </a:r>
            <a:r>
              <a:rPr lang="ko-KR" altLang="en-US" sz="2000" dirty="0"/>
              <a:t> 아니라 친구관계</a:t>
            </a:r>
            <a:r>
              <a:rPr lang="en-US" altLang="ko-KR" sz="2000" dirty="0"/>
              <a:t> </a:t>
            </a:r>
            <a:r>
              <a:rPr lang="ko-KR" altLang="en-US" sz="2000" dirty="0"/>
              <a:t>등 </a:t>
            </a:r>
            <a:r>
              <a:rPr lang="ko-KR" altLang="en-US" sz="2000" dirty="0" err="1"/>
              <a:t>더많은</a:t>
            </a:r>
            <a:r>
              <a:rPr lang="ko-KR" altLang="en-US" sz="2000" dirty="0"/>
              <a:t> 정보를 얻는 것은 시간문제입니다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35968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017B7-CB05-BF44-1216-B06DBB1A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참고문헌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BB0BDA1-E075-C50B-0707-EA6C1EE81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477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2400" dirty="0"/>
              <a:t>*</a:t>
            </a:r>
            <a:r>
              <a:rPr lang="ko-KR" altLang="en-US" sz="2400" dirty="0" err="1"/>
              <a:t>알쓰지잡</a:t>
            </a:r>
            <a:r>
              <a:rPr lang="en-US" altLang="ko-KR" sz="2400" dirty="0"/>
              <a:t>, 『</a:t>
            </a:r>
            <a:r>
              <a:rPr lang="ko-KR" altLang="en-US" sz="2400" dirty="0"/>
              <a:t>인터넷 실명제 찬반토론</a:t>
            </a:r>
            <a:r>
              <a:rPr lang="en-US" altLang="ko-KR" sz="2400" dirty="0"/>
              <a:t>』, </a:t>
            </a:r>
            <a:r>
              <a:rPr lang="en-US" altLang="ko-KR" sz="2400" dirty="0">
                <a:hlinkClick r:id="rId2"/>
              </a:rPr>
              <a:t>https://blog.naver.com/zsxdcf0559/222884628300</a:t>
            </a:r>
            <a:r>
              <a:rPr lang="en-US" altLang="ko-KR" sz="2400" dirty="0"/>
              <a:t>, 2023/05/30</a:t>
            </a:r>
          </a:p>
        </p:txBody>
      </p:sp>
    </p:spTree>
    <p:extLst>
      <p:ext uri="{BB962C8B-B14F-4D97-AF65-F5344CB8AC3E}">
        <p14:creationId xmlns:p14="http://schemas.microsoft.com/office/powerpoint/2010/main" val="136733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427</Words>
  <Application>Microsoft Office PowerPoint</Application>
  <PresentationFormat>와이드스크린</PresentationFormat>
  <Paragraphs>46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9" baseType="lpstr">
      <vt:lpstr>맑은 고딕</vt:lpstr>
      <vt:lpstr>Arial</vt:lpstr>
      <vt:lpstr>Office 테마</vt:lpstr>
      <vt:lpstr>인터넷 실명제의  장단점 및 필요성</vt:lpstr>
      <vt:lpstr>주제 선정 이유</vt:lpstr>
      <vt:lpstr>배경 지식</vt:lpstr>
      <vt:lpstr>주제문 : 인터넷 실명제의 장단점 및 필요성 </vt:lpstr>
      <vt:lpstr>반론과 재반론</vt:lpstr>
      <vt:lpstr>참고문헌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인터넷 실명제의  필요성과 장단점</dc:title>
  <dc:creator>연제성</dc:creator>
  <cp:lastModifiedBy>user</cp:lastModifiedBy>
  <cp:revision>7</cp:revision>
  <dcterms:created xsi:type="dcterms:W3CDTF">2023-05-25T04:26:21Z</dcterms:created>
  <dcterms:modified xsi:type="dcterms:W3CDTF">2023-06-20T11:44:48Z</dcterms:modified>
</cp:coreProperties>
</file>