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notesMasterIdLst>
    <p:notesMasterId r:id="rId3"/>
  </p:notesMasterIdLst>
  <p:handoutMasterIdLst>
    <p:handoutMasterId r:id="rId4"/>
  </p:handoutMasterIdLst>
  <p:sldIdLst>
    <p:sldId id="1081" r:id="rId2"/>
  </p:sldIdLst>
  <p:sldSz cx="12188825" cy="6858000"/>
  <p:notesSz cx="6858000" cy="9144000"/>
  <p:defaultTextStyle>
    <a:defPPr rtl="0">
      <a:defRPr lang="ko-kr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2" autoAdjust="0"/>
    <p:restoredTop sz="95216" autoAdjust="0"/>
  </p:normalViewPr>
  <p:slideViewPr>
    <p:cSldViewPr showGuides="1">
      <p:cViewPr varScale="1">
        <p:scale>
          <a:sx n="74" d="100"/>
          <a:sy n="74" d="100"/>
        </p:scale>
        <p:origin x="84" y="402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-72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3008"/>
    </p:cViewPr>
  </p:sorterViewPr>
  <p:notesViewPr>
    <p:cSldViewPr>
      <p:cViewPr varScale="1">
        <p:scale>
          <a:sx n="66" d="100"/>
          <a:sy n="66" d="100"/>
        </p:scale>
        <p:origin x="2853" y="63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917C74-2777-4225-8D1F-AEABD05ECEE5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6F6E0BAF-309D-4C87-9985-AF37A695AC6C}">
      <dgm:prSet phldrT="[텍스트]"/>
      <dgm:spPr/>
      <dgm:t>
        <a:bodyPr/>
        <a:lstStyle/>
        <a:p>
          <a:pPr latinLnBrk="1"/>
          <a:endParaRPr lang="ko-KR" alt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9EFA4EE3-B94E-4A3D-8BAB-870D698ED24E}" type="sibTrans" cxnId="{677B91B3-2502-40B9-9EC5-768880C9C686}">
      <dgm:prSet/>
      <dgm:spPr/>
      <dgm:t>
        <a:bodyPr/>
        <a:lstStyle/>
        <a:p>
          <a:pPr latinLnBrk="1"/>
          <a:endParaRPr lang="ko-KR" altLang="en-US"/>
        </a:p>
      </dgm:t>
    </dgm:pt>
    <dgm:pt modelId="{D254ACB6-E1AA-4F3C-8FEE-5C368278FBC4}" type="parTrans" cxnId="{677B91B3-2502-40B9-9EC5-768880C9C686}">
      <dgm:prSet/>
      <dgm:spPr/>
      <dgm:t>
        <a:bodyPr/>
        <a:lstStyle/>
        <a:p>
          <a:pPr latinLnBrk="1"/>
          <a:endParaRPr lang="ko-KR" altLang="en-US"/>
        </a:p>
      </dgm:t>
    </dgm:pt>
    <dgm:pt modelId="{71C15EB3-3B0E-4119-9E50-9E0C605B761F}">
      <dgm:prSet phldrT="[텍스트]"/>
      <dgm:spPr/>
      <dgm:t>
        <a:bodyPr/>
        <a:lstStyle/>
        <a:p>
          <a:pPr latinLnBrk="1"/>
          <a:endParaRPr lang="ko-KR" alt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EC48DDC1-5401-4BF2-B2B8-CD7DECE01C5A}" type="sibTrans" cxnId="{5B8C7585-72C8-4CAC-8B50-CABD9D34D715}">
      <dgm:prSet/>
      <dgm:spPr/>
      <dgm:t>
        <a:bodyPr/>
        <a:lstStyle/>
        <a:p>
          <a:pPr latinLnBrk="1"/>
          <a:endParaRPr lang="ko-KR" altLang="en-US"/>
        </a:p>
      </dgm:t>
    </dgm:pt>
    <dgm:pt modelId="{ECBC6B4B-8279-4754-AA95-C150913796DF}" type="parTrans" cxnId="{5B8C7585-72C8-4CAC-8B50-CABD9D34D715}">
      <dgm:prSet/>
      <dgm:spPr/>
      <dgm:t>
        <a:bodyPr/>
        <a:lstStyle/>
        <a:p>
          <a:pPr latinLnBrk="1"/>
          <a:endParaRPr lang="ko-KR" altLang="en-US"/>
        </a:p>
      </dgm:t>
    </dgm:pt>
    <dgm:pt modelId="{A6A6C733-B405-480D-9169-E0D7A1EE9957}">
      <dgm:prSet phldrT="[텍스트]"/>
      <dgm:spPr/>
      <dgm:t>
        <a:bodyPr/>
        <a:lstStyle/>
        <a:p>
          <a:pPr latinLnBrk="1"/>
          <a:endParaRPr lang="ko-KR" alt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F0E195D8-39ED-400C-8386-16424E011386}" type="sibTrans" cxnId="{82A3017E-5756-43C2-A4E7-F9DEE04688B0}">
      <dgm:prSet/>
      <dgm:spPr/>
      <dgm:t>
        <a:bodyPr/>
        <a:lstStyle/>
        <a:p>
          <a:pPr latinLnBrk="1"/>
          <a:endParaRPr lang="ko-KR" altLang="en-US"/>
        </a:p>
      </dgm:t>
    </dgm:pt>
    <dgm:pt modelId="{E08A5C49-430D-4F75-A2C8-4E48F2DED7AC}" type="parTrans" cxnId="{82A3017E-5756-43C2-A4E7-F9DEE04688B0}">
      <dgm:prSet/>
      <dgm:spPr/>
      <dgm:t>
        <a:bodyPr/>
        <a:lstStyle/>
        <a:p>
          <a:pPr latinLnBrk="1"/>
          <a:endParaRPr lang="ko-KR" altLang="en-US"/>
        </a:p>
      </dgm:t>
    </dgm:pt>
    <dgm:pt modelId="{211D2B74-33DF-47EF-91C2-9120C5133783}">
      <dgm:prSet phldrT="[텍스트]"/>
      <dgm:spPr/>
      <dgm:t>
        <a:bodyPr/>
        <a:lstStyle/>
        <a:p>
          <a:pPr latinLnBrk="1"/>
          <a:endParaRPr lang="ko-KR" altLang="en-US" dirty="0">
            <a:solidFill>
              <a:srgbClr val="800000"/>
            </a:solidFill>
          </a:endParaRPr>
        </a:p>
      </dgm:t>
    </dgm:pt>
    <dgm:pt modelId="{A2687451-F460-46C9-8B39-245863D6E06E}" type="sibTrans" cxnId="{2DEB8F8B-6CF7-4B8A-AB4E-B23343C6FD72}">
      <dgm:prSet/>
      <dgm:spPr/>
      <dgm:t>
        <a:bodyPr/>
        <a:lstStyle/>
        <a:p>
          <a:pPr latinLnBrk="1"/>
          <a:endParaRPr lang="ko-KR" altLang="en-US"/>
        </a:p>
      </dgm:t>
    </dgm:pt>
    <dgm:pt modelId="{45909FED-6AE6-4313-B61F-33DC0B24C355}" type="parTrans" cxnId="{2DEB8F8B-6CF7-4B8A-AB4E-B23343C6FD72}">
      <dgm:prSet/>
      <dgm:spPr/>
      <dgm:t>
        <a:bodyPr/>
        <a:lstStyle/>
        <a:p>
          <a:pPr latinLnBrk="1"/>
          <a:endParaRPr lang="ko-KR" altLang="en-US"/>
        </a:p>
      </dgm:t>
    </dgm:pt>
    <dgm:pt modelId="{AAB09A07-2AF0-4067-9536-080CD64A93A8}">
      <dgm:prSet phldrT="[텍스트]"/>
      <dgm:spPr/>
      <dgm:t>
        <a:bodyPr/>
        <a:lstStyle/>
        <a:p>
          <a:pPr latinLnBrk="1"/>
          <a:endParaRPr lang="ko-KR" alt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ED572CFF-9EEE-488F-B60A-8B6498763E09}" type="sibTrans" cxnId="{FB6AA55E-68EE-4F85-B316-01FEA8E9EA16}">
      <dgm:prSet/>
      <dgm:spPr/>
      <dgm:t>
        <a:bodyPr/>
        <a:lstStyle/>
        <a:p>
          <a:pPr latinLnBrk="1"/>
          <a:endParaRPr lang="ko-KR" altLang="en-US"/>
        </a:p>
      </dgm:t>
    </dgm:pt>
    <dgm:pt modelId="{55D1A08B-A452-460E-BE73-F2B71FCF1FC3}" type="parTrans" cxnId="{FB6AA55E-68EE-4F85-B316-01FEA8E9EA16}">
      <dgm:prSet/>
      <dgm:spPr/>
      <dgm:t>
        <a:bodyPr/>
        <a:lstStyle/>
        <a:p>
          <a:pPr latinLnBrk="1"/>
          <a:endParaRPr lang="ko-KR" altLang="en-US"/>
        </a:p>
      </dgm:t>
    </dgm:pt>
    <dgm:pt modelId="{7C357B01-4E93-405D-846F-AAE4521A0A45}" type="pres">
      <dgm:prSet presAssocID="{38917C74-2777-4225-8D1F-AEABD05ECEE5}" presName="Name0" presStyleCnt="0">
        <dgm:presLayoutVars>
          <dgm:chMax val="7"/>
          <dgm:chPref val="7"/>
          <dgm:dir/>
        </dgm:presLayoutVars>
      </dgm:prSet>
      <dgm:spPr/>
    </dgm:pt>
    <dgm:pt modelId="{3292A928-1FBF-4E30-857A-B1737E8714FC}" type="pres">
      <dgm:prSet presAssocID="{38917C74-2777-4225-8D1F-AEABD05ECEE5}" presName="Name1" presStyleCnt="0"/>
      <dgm:spPr/>
    </dgm:pt>
    <dgm:pt modelId="{A6213C29-8483-4217-806C-3A569C08A1E4}" type="pres">
      <dgm:prSet presAssocID="{38917C74-2777-4225-8D1F-AEABD05ECEE5}" presName="cycle" presStyleCnt="0"/>
      <dgm:spPr/>
    </dgm:pt>
    <dgm:pt modelId="{456C90F8-5F41-4740-A16A-16529A270AA6}" type="pres">
      <dgm:prSet presAssocID="{38917C74-2777-4225-8D1F-AEABD05ECEE5}" presName="srcNode" presStyleLbl="node1" presStyleIdx="0" presStyleCnt="5"/>
      <dgm:spPr/>
    </dgm:pt>
    <dgm:pt modelId="{3B2E4743-3575-4C88-9218-E430FB0C61BC}" type="pres">
      <dgm:prSet presAssocID="{38917C74-2777-4225-8D1F-AEABD05ECEE5}" presName="conn" presStyleLbl="parChTrans1D2" presStyleIdx="0" presStyleCnt="1"/>
      <dgm:spPr/>
    </dgm:pt>
    <dgm:pt modelId="{684E8F58-F2AF-474D-BBE7-CFC13791A10A}" type="pres">
      <dgm:prSet presAssocID="{38917C74-2777-4225-8D1F-AEABD05ECEE5}" presName="extraNode" presStyleLbl="node1" presStyleIdx="0" presStyleCnt="5"/>
      <dgm:spPr/>
    </dgm:pt>
    <dgm:pt modelId="{6D2EFD94-D9A5-4990-BBA3-D2EAF3BE7B42}" type="pres">
      <dgm:prSet presAssocID="{38917C74-2777-4225-8D1F-AEABD05ECEE5}" presName="dstNode" presStyleLbl="node1" presStyleIdx="0" presStyleCnt="5"/>
      <dgm:spPr/>
    </dgm:pt>
    <dgm:pt modelId="{8AE35568-D563-4BE8-9855-3BB331BD5446}" type="pres">
      <dgm:prSet presAssocID="{211D2B74-33DF-47EF-91C2-9120C5133783}" presName="text_1" presStyleLbl="node1" presStyleIdx="0" presStyleCnt="5" custScaleX="91216">
        <dgm:presLayoutVars>
          <dgm:bulletEnabled val="1"/>
        </dgm:presLayoutVars>
      </dgm:prSet>
      <dgm:spPr/>
    </dgm:pt>
    <dgm:pt modelId="{7EE10032-091D-4D47-A45D-BE5869BA4045}" type="pres">
      <dgm:prSet presAssocID="{211D2B74-33DF-47EF-91C2-9120C5133783}" presName="accent_1" presStyleCnt="0"/>
      <dgm:spPr/>
    </dgm:pt>
    <dgm:pt modelId="{0678E3BA-AA67-47A5-86B5-C1E838DDA372}" type="pres">
      <dgm:prSet presAssocID="{211D2B74-33DF-47EF-91C2-9120C5133783}" presName="accentRepeatNode" presStyleLbl="solidFgAcc1" presStyleIdx="0" presStyleCnt="5" custLinFactNeighborX="6402" custLinFactNeighborY="5069"/>
      <dgm:spPr/>
    </dgm:pt>
    <dgm:pt modelId="{4CF9C28B-3801-45C3-AAF8-66764C75C238}" type="pres">
      <dgm:prSet presAssocID="{6F6E0BAF-309D-4C87-9985-AF37A695AC6C}" presName="text_2" presStyleLbl="node1" presStyleIdx="1" presStyleCnt="5">
        <dgm:presLayoutVars>
          <dgm:bulletEnabled val="1"/>
        </dgm:presLayoutVars>
      </dgm:prSet>
      <dgm:spPr/>
    </dgm:pt>
    <dgm:pt modelId="{F1AC558A-6585-4E8B-9DAE-148D29E8F4BF}" type="pres">
      <dgm:prSet presAssocID="{6F6E0BAF-309D-4C87-9985-AF37A695AC6C}" presName="accent_2" presStyleCnt="0"/>
      <dgm:spPr/>
    </dgm:pt>
    <dgm:pt modelId="{A1C77DC3-77F7-4B7E-9541-75738349C71A}" type="pres">
      <dgm:prSet presAssocID="{6F6E0BAF-309D-4C87-9985-AF37A695AC6C}" presName="accentRepeatNode" presStyleLbl="solidFgAcc1" presStyleIdx="1" presStyleCnt="5"/>
      <dgm:spPr/>
    </dgm:pt>
    <dgm:pt modelId="{0D9B4A65-E2F2-43B6-85CB-2D0D834D0140}" type="pres">
      <dgm:prSet presAssocID="{71C15EB3-3B0E-4119-9E50-9E0C605B761F}" presName="text_3" presStyleLbl="node1" presStyleIdx="2" presStyleCnt="5">
        <dgm:presLayoutVars>
          <dgm:bulletEnabled val="1"/>
        </dgm:presLayoutVars>
      </dgm:prSet>
      <dgm:spPr/>
    </dgm:pt>
    <dgm:pt modelId="{4771C5C5-DB56-45CA-B64D-0908388A92DC}" type="pres">
      <dgm:prSet presAssocID="{71C15EB3-3B0E-4119-9E50-9E0C605B761F}" presName="accent_3" presStyleCnt="0"/>
      <dgm:spPr/>
    </dgm:pt>
    <dgm:pt modelId="{6A25CB42-AC50-4183-BF88-959EB701DAA3}" type="pres">
      <dgm:prSet presAssocID="{71C15EB3-3B0E-4119-9E50-9E0C605B761F}" presName="accentRepeatNode" presStyleLbl="solidFgAcc1" presStyleIdx="2" presStyleCnt="5"/>
      <dgm:spPr/>
    </dgm:pt>
    <dgm:pt modelId="{DD96155B-8ACA-48FC-BF79-EC70E3B0BEB4}" type="pres">
      <dgm:prSet presAssocID="{AAB09A07-2AF0-4067-9536-080CD64A93A8}" presName="text_4" presStyleLbl="node1" presStyleIdx="3" presStyleCnt="5">
        <dgm:presLayoutVars>
          <dgm:bulletEnabled val="1"/>
        </dgm:presLayoutVars>
      </dgm:prSet>
      <dgm:spPr/>
    </dgm:pt>
    <dgm:pt modelId="{5C7D0AF6-E0B0-4B3A-9025-417A15E9798F}" type="pres">
      <dgm:prSet presAssocID="{AAB09A07-2AF0-4067-9536-080CD64A93A8}" presName="accent_4" presStyleCnt="0"/>
      <dgm:spPr/>
    </dgm:pt>
    <dgm:pt modelId="{158505AE-DAD8-42D7-8055-9C0F373202DE}" type="pres">
      <dgm:prSet presAssocID="{AAB09A07-2AF0-4067-9536-080CD64A93A8}" presName="accentRepeatNode" presStyleLbl="solidFgAcc1" presStyleIdx="3" presStyleCnt="5"/>
      <dgm:spPr/>
    </dgm:pt>
    <dgm:pt modelId="{C6AA536A-0639-4C1B-9FB5-73281402E716}" type="pres">
      <dgm:prSet presAssocID="{A6A6C733-B405-480D-9169-E0D7A1EE9957}" presName="text_5" presStyleLbl="node1" presStyleIdx="4" presStyleCnt="5">
        <dgm:presLayoutVars>
          <dgm:bulletEnabled val="1"/>
        </dgm:presLayoutVars>
      </dgm:prSet>
      <dgm:spPr/>
    </dgm:pt>
    <dgm:pt modelId="{C66EB89C-8FFE-48A8-A484-DD58513BA5E4}" type="pres">
      <dgm:prSet presAssocID="{A6A6C733-B405-480D-9169-E0D7A1EE9957}" presName="accent_5" presStyleCnt="0"/>
      <dgm:spPr/>
    </dgm:pt>
    <dgm:pt modelId="{B8E09825-0264-44F4-A714-BB9F73941B66}" type="pres">
      <dgm:prSet presAssocID="{A6A6C733-B405-480D-9169-E0D7A1EE9957}" presName="accentRepeatNode" presStyleLbl="solidFgAcc1" presStyleIdx="4" presStyleCnt="5"/>
      <dgm:spPr/>
    </dgm:pt>
  </dgm:ptLst>
  <dgm:cxnLst>
    <dgm:cxn modelId="{84D51F01-13F1-4243-A2B0-6D88227DC5D8}" type="presOf" srcId="{AAB09A07-2AF0-4067-9536-080CD64A93A8}" destId="{DD96155B-8ACA-48FC-BF79-EC70E3B0BEB4}" srcOrd="0" destOrd="0" presId="urn:microsoft.com/office/officeart/2008/layout/VerticalCurvedList"/>
    <dgm:cxn modelId="{C6A20F1D-0B40-4E13-9EEF-5F57A0B9C82C}" type="presOf" srcId="{A6A6C733-B405-480D-9169-E0D7A1EE9957}" destId="{C6AA536A-0639-4C1B-9FB5-73281402E716}" srcOrd="0" destOrd="0" presId="urn:microsoft.com/office/officeart/2008/layout/VerticalCurvedList"/>
    <dgm:cxn modelId="{FB6AA55E-68EE-4F85-B316-01FEA8E9EA16}" srcId="{38917C74-2777-4225-8D1F-AEABD05ECEE5}" destId="{AAB09A07-2AF0-4067-9536-080CD64A93A8}" srcOrd="3" destOrd="0" parTransId="{55D1A08B-A452-460E-BE73-F2B71FCF1FC3}" sibTransId="{ED572CFF-9EEE-488F-B60A-8B6498763E09}"/>
    <dgm:cxn modelId="{62334B52-66AC-45A0-9C86-E61D3AE48B0C}" type="presOf" srcId="{A2687451-F460-46C9-8B39-245863D6E06E}" destId="{3B2E4743-3575-4C88-9218-E430FB0C61BC}" srcOrd="0" destOrd="0" presId="urn:microsoft.com/office/officeart/2008/layout/VerticalCurvedList"/>
    <dgm:cxn modelId="{14042957-3B9B-4BDB-B7F1-0CB72311FF4A}" type="presOf" srcId="{6F6E0BAF-309D-4C87-9985-AF37A695AC6C}" destId="{4CF9C28B-3801-45C3-AAF8-66764C75C238}" srcOrd="0" destOrd="0" presId="urn:microsoft.com/office/officeart/2008/layout/VerticalCurvedList"/>
    <dgm:cxn modelId="{82A3017E-5756-43C2-A4E7-F9DEE04688B0}" srcId="{38917C74-2777-4225-8D1F-AEABD05ECEE5}" destId="{A6A6C733-B405-480D-9169-E0D7A1EE9957}" srcOrd="4" destOrd="0" parTransId="{E08A5C49-430D-4F75-A2C8-4E48F2DED7AC}" sibTransId="{F0E195D8-39ED-400C-8386-16424E011386}"/>
    <dgm:cxn modelId="{5B8C7585-72C8-4CAC-8B50-CABD9D34D715}" srcId="{38917C74-2777-4225-8D1F-AEABD05ECEE5}" destId="{71C15EB3-3B0E-4119-9E50-9E0C605B761F}" srcOrd="2" destOrd="0" parTransId="{ECBC6B4B-8279-4754-AA95-C150913796DF}" sibTransId="{EC48DDC1-5401-4BF2-B2B8-CD7DECE01C5A}"/>
    <dgm:cxn modelId="{2DEB8F8B-6CF7-4B8A-AB4E-B23343C6FD72}" srcId="{38917C74-2777-4225-8D1F-AEABD05ECEE5}" destId="{211D2B74-33DF-47EF-91C2-9120C5133783}" srcOrd="0" destOrd="0" parTransId="{45909FED-6AE6-4313-B61F-33DC0B24C355}" sibTransId="{A2687451-F460-46C9-8B39-245863D6E06E}"/>
    <dgm:cxn modelId="{10A6D6A2-10A8-426F-A8D4-A2637AE51E38}" type="presOf" srcId="{211D2B74-33DF-47EF-91C2-9120C5133783}" destId="{8AE35568-D563-4BE8-9855-3BB331BD5446}" srcOrd="0" destOrd="0" presId="urn:microsoft.com/office/officeart/2008/layout/VerticalCurvedList"/>
    <dgm:cxn modelId="{677B91B3-2502-40B9-9EC5-768880C9C686}" srcId="{38917C74-2777-4225-8D1F-AEABD05ECEE5}" destId="{6F6E0BAF-309D-4C87-9985-AF37A695AC6C}" srcOrd="1" destOrd="0" parTransId="{D254ACB6-E1AA-4F3C-8FEE-5C368278FBC4}" sibTransId="{9EFA4EE3-B94E-4A3D-8BAB-870D698ED24E}"/>
    <dgm:cxn modelId="{5D6BDFD4-8CD3-4EA1-86A8-F23CD1848B1B}" type="presOf" srcId="{38917C74-2777-4225-8D1F-AEABD05ECEE5}" destId="{7C357B01-4E93-405D-846F-AAE4521A0A45}" srcOrd="0" destOrd="0" presId="urn:microsoft.com/office/officeart/2008/layout/VerticalCurvedList"/>
    <dgm:cxn modelId="{571548D8-7A36-40DB-B458-015C3572DDA1}" type="presOf" srcId="{71C15EB3-3B0E-4119-9E50-9E0C605B761F}" destId="{0D9B4A65-E2F2-43B6-85CB-2D0D834D0140}" srcOrd="0" destOrd="0" presId="urn:microsoft.com/office/officeart/2008/layout/VerticalCurvedList"/>
    <dgm:cxn modelId="{4C15057D-0A97-47EF-BE22-98583640F22F}" type="presParOf" srcId="{7C357B01-4E93-405D-846F-AAE4521A0A45}" destId="{3292A928-1FBF-4E30-857A-B1737E8714FC}" srcOrd="0" destOrd="0" presId="urn:microsoft.com/office/officeart/2008/layout/VerticalCurvedList"/>
    <dgm:cxn modelId="{5FDEA997-9E08-4821-B96C-93E98F7DB233}" type="presParOf" srcId="{3292A928-1FBF-4E30-857A-B1737E8714FC}" destId="{A6213C29-8483-4217-806C-3A569C08A1E4}" srcOrd="0" destOrd="0" presId="urn:microsoft.com/office/officeart/2008/layout/VerticalCurvedList"/>
    <dgm:cxn modelId="{30DBF7B6-EAA9-4C73-82EC-0D240B6AE08D}" type="presParOf" srcId="{A6213C29-8483-4217-806C-3A569C08A1E4}" destId="{456C90F8-5F41-4740-A16A-16529A270AA6}" srcOrd="0" destOrd="0" presId="urn:microsoft.com/office/officeart/2008/layout/VerticalCurvedList"/>
    <dgm:cxn modelId="{C52CA43C-720B-40FD-A015-F07BC98FCEC9}" type="presParOf" srcId="{A6213C29-8483-4217-806C-3A569C08A1E4}" destId="{3B2E4743-3575-4C88-9218-E430FB0C61BC}" srcOrd="1" destOrd="0" presId="urn:microsoft.com/office/officeart/2008/layout/VerticalCurvedList"/>
    <dgm:cxn modelId="{F2ED85C2-5F4C-48FF-9035-80A48E4439DE}" type="presParOf" srcId="{A6213C29-8483-4217-806C-3A569C08A1E4}" destId="{684E8F58-F2AF-474D-BBE7-CFC13791A10A}" srcOrd="2" destOrd="0" presId="urn:microsoft.com/office/officeart/2008/layout/VerticalCurvedList"/>
    <dgm:cxn modelId="{68B95DDF-BA4B-4529-B886-79BC64D932C1}" type="presParOf" srcId="{A6213C29-8483-4217-806C-3A569C08A1E4}" destId="{6D2EFD94-D9A5-4990-BBA3-D2EAF3BE7B42}" srcOrd="3" destOrd="0" presId="urn:microsoft.com/office/officeart/2008/layout/VerticalCurvedList"/>
    <dgm:cxn modelId="{2D50C203-DD28-4DCC-BF1A-9A5A074D0642}" type="presParOf" srcId="{3292A928-1FBF-4E30-857A-B1737E8714FC}" destId="{8AE35568-D563-4BE8-9855-3BB331BD5446}" srcOrd="1" destOrd="0" presId="urn:microsoft.com/office/officeart/2008/layout/VerticalCurvedList"/>
    <dgm:cxn modelId="{324FA0F9-6581-4E90-9B78-940B9EF74C3D}" type="presParOf" srcId="{3292A928-1FBF-4E30-857A-B1737E8714FC}" destId="{7EE10032-091D-4D47-A45D-BE5869BA4045}" srcOrd="2" destOrd="0" presId="urn:microsoft.com/office/officeart/2008/layout/VerticalCurvedList"/>
    <dgm:cxn modelId="{A7E83701-A9AE-4DB8-B1C9-A72310C3C5EA}" type="presParOf" srcId="{7EE10032-091D-4D47-A45D-BE5869BA4045}" destId="{0678E3BA-AA67-47A5-86B5-C1E838DDA372}" srcOrd="0" destOrd="0" presId="urn:microsoft.com/office/officeart/2008/layout/VerticalCurvedList"/>
    <dgm:cxn modelId="{64B5863C-6790-4E24-BEBE-D21CC7E308A3}" type="presParOf" srcId="{3292A928-1FBF-4E30-857A-B1737E8714FC}" destId="{4CF9C28B-3801-45C3-AAF8-66764C75C238}" srcOrd="3" destOrd="0" presId="urn:microsoft.com/office/officeart/2008/layout/VerticalCurvedList"/>
    <dgm:cxn modelId="{AF14BEB9-5F2B-4466-9E0A-90AC3B8850EB}" type="presParOf" srcId="{3292A928-1FBF-4E30-857A-B1737E8714FC}" destId="{F1AC558A-6585-4E8B-9DAE-148D29E8F4BF}" srcOrd="4" destOrd="0" presId="urn:microsoft.com/office/officeart/2008/layout/VerticalCurvedList"/>
    <dgm:cxn modelId="{B23F0E89-7E33-4FF4-B5AB-438A824976CE}" type="presParOf" srcId="{F1AC558A-6585-4E8B-9DAE-148D29E8F4BF}" destId="{A1C77DC3-77F7-4B7E-9541-75738349C71A}" srcOrd="0" destOrd="0" presId="urn:microsoft.com/office/officeart/2008/layout/VerticalCurvedList"/>
    <dgm:cxn modelId="{0429063D-B2ED-48AC-B276-536EAA972F9B}" type="presParOf" srcId="{3292A928-1FBF-4E30-857A-B1737E8714FC}" destId="{0D9B4A65-E2F2-43B6-85CB-2D0D834D0140}" srcOrd="5" destOrd="0" presId="urn:microsoft.com/office/officeart/2008/layout/VerticalCurvedList"/>
    <dgm:cxn modelId="{DFAEBB0B-DB3B-453F-ADB8-4AE3BFCD8600}" type="presParOf" srcId="{3292A928-1FBF-4E30-857A-B1737E8714FC}" destId="{4771C5C5-DB56-45CA-B64D-0908388A92DC}" srcOrd="6" destOrd="0" presId="urn:microsoft.com/office/officeart/2008/layout/VerticalCurvedList"/>
    <dgm:cxn modelId="{A746078F-016A-496A-8722-3FFF4C630055}" type="presParOf" srcId="{4771C5C5-DB56-45CA-B64D-0908388A92DC}" destId="{6A25CB42-AC50-4183-BF88-959EB701DAA3}" srcOrd="0" destOrd="0" presId="urn:microsoft.com/office/officeart/2008/layout/VerticalCurvedList"/>
    <dgm:cxn modelId="{EA685BC5-0076-482C-BE43-BD0D5FDDE611}" type="presParOf" srcId="{3292A928-1FBF-4E30-857A-B1737E8714FC}" destId="{DD96155B-8ACA-48FC-BF79-EC70E3B0BEB4}" srcOrd="7" destOrd="0" presId="urn:microsoft.com/office/officeart/2008/layout/VerticalCurvedList"/>
    <dgm:cxn modelId="{5FCA58B9-2F40-4A2E-9718-28F043FF3AE9}" type="presParOf" srcId="{3292A928-1FBF-4E30-857A-B1737E8714FC}" destId="{5C7D0AF6-E0B0-4B3A-9025-417A15E9798F}" srcOrd="8" destOrd="0" presId="urn:microsoft.com/office/officeart/2008/layout/VerticalCurvedList"/>
    <dgm:cxn modelId="{442C50E0-32E6-46F2-A87B-77EC0AA6FC4D}" type="presParOf" srcId="{5C7D0AF6-E0B0-4B3A-9025-417A15E9798F}" destId="{158505AE-DAD8-42D7-8055-9C0F373202DE}" srcOrd="0" destOrd="0" presId="urn:microsoft.com/office/officeart/2008/layout/VerticalCurvedList"/>
    <dgm:cxn modelId="{39DE7CBC-502F-4A79-B930-7035C364D8C0}" type="presParOf" srcId="{3292A928-1FBF-4E30-857A-B1737E8714FC}" destId="{C6AA536A-0639-4C1B-9FB5-73281402E716}" srcOrd="9" destOrd="0" presId="urn:microsoft.com/office/officeart/2008/layout/VerticalCurvedList"/>
    <dgm:cxn modelId="{D2879111-9A8C-4ACD-A0BE-684381B8436C}" type="presParOf" srcId="{3292A928-1FBF-4E30-857A-B1737E8714FC}" destId="{C66EB89C-8FFE-48A8-A484-DD58513BA5E4}" srcOrd="10" destOrd="0" presId="urn:microsoft.com/office/officeart/2008/layout/VerticalCurvedList"/>
    <dgm:cxn modelId="{03852BD0-0A84-44BD-879B-1F33499BA2C5}" type="presParOf" srcId="{C66EB89C-8FFE-48A8-A484-DD58513BA5E4}" destId="{B8E09825-0264-44F4-A714-BB9F73941B6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E4743-3575-4C88-9218-E430FB0C61BC}">
      <dsp:nvSpPr>
        <dsp:cNvPr id="0" name=""/>
        <dsp:cNvSpPr/>
      </dsp:nvSpPr>
      <dsp:spPr>
        <a:xfrm>
          <a:off x="-5697121" y="-872060"/>
          <a:ext cx="6782846" cy="6782846"/>
        </a:xfrm>
        <a:prstGeom prst="blockArc">
          <a:avLst>
            <a:gd name="adj1" fmla="val 18900000"/>
            <a:gd name="adj2" fmla="val 2700000"/>
            <a:gd name="adj3" fmla="val 318"/>
          </a:avLst>
        </a:prstGeom>
        <a:noFill/>
        <a:ln w="48000" cap="flat" cmpd="thickThin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35568-D563-4BE8-9855-3BB331BD5446}">
      <dsp:nvSpPr>
        <dsp:cNvPr id="0" name=""/>
        <dsp:cNvSpPr/>
      </dsp:nvSpPr>
      <dsp:spPr>
        <a:xfrm>
          <a:off x="825618" y="314819"/>
          <a:ext cx="7290005" cy="6300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0096" tIns="78740" rIns="78740" bIns="78740" numCol="1" spcCol="1270" anchor="ctr" anchorCtr="0">
          <a:noAutofit/>
        </a:bodyPr>
        <a:lstStyle/>
        <a:p>
          <a:pPr marL="0" lvl="0" indent="0" algn="l" defTabSz="1377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100" kern="1200" dirty="0">
            <a:solidFill>
              <a:srgbClr val="800000"/>
            </a:solidFill>
          </a:endParaRPr>
        </a:p>
      </dsp:txBody>
      <dsp:txXfrm>
        <a:off x="825618" y="314819"/>
        <a:ext cx="7290005" cy="630042"/>
      </dsp:txXfrm>
    </dsp:sp>
    <dsp:sp modelId="{0678E3BA-AA67-47A5-86B5-C1E838DDA372}">
      <dsp:nvSpPr>
        <dsp:cNvPr id="0" name=""/>
        <dsp:cNvSpPr/>
      </dsp:nvSpPr>
      <dsp:spPr>
        <a:xfrm>
          <a:off x="131251" y="275985"/>
          <a:ext cx="787552" cy="7875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F9C28B-3801-45C3-AAF8-66764C75C238}">
      <dsp:nvSpPr>
        <dsp:cNvPr id="0" name=""/>
        <dsp:cNvSpPr/>
      </dsp:nvSpPr>
      <dsp:spPr>
        <a:xfrm>
          <a:off x="926078" y="1259580"/>
          <a:ext cx="7540555" cy="6300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0096" tIns="78740" rIns="78740" bIns="78740" numCol="1" spcCol="1270" anchor="ctr" anchorCtr="0">
          <a:noAutofit/>
        </a:bodyPr>
        <a:lstStyle/>
        <a:p>
          <a:pPr marL="0" lvl="0" indent="0" algn="l" defTabSz="1377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1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926078" y="1259580"/>
        <a:ext cx="7540555" cy="630042"/>
      </dsp:txXfrm>
    </dsp:sp>
    <dsp:sp modelId="{A1C77DC3-77F7-4B7E-9541-75738349C71A}">
      <dsp:nvSpPr>
        <dsp:cNvPr id="0" name=""/>
        <dsp:cNvSpPr/>
      </dsp:nvSpPr>
      <dsp:spPr>
        <a:xfrm>
          <a:off x="532302" y="1180825"/>
          <a:ext cx="787552" cy="7875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B4A65-E2F2-43B6-85CB-2D0D834D0140}">
      <dsp:nvSpPr>
        <dsp:cNvPr id="0" name=""/>
        <dsp:cNvSpPr/>
      </dsp:nvSpPr>
      <dsp:spPr>
        <a:xfrm>
          <a:off x="1064643" y="2204341"/>
          <a:ext cx="7401990" cy="6300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0096" tIns="78740" rIns="78740" bIns="78740" numCol="1" spcCol="1270" anchor="ctr" anchorCtr="0">
          <a:noAutofit/>
        </a:bodyPr>
        <a:lstStyle/>
        <a:p>
          <a:pPr marL="0" lvl="0" indent="0" algn="l" defTabSz="1377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1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064643" y="2204341"/>
        <a:ext cx="7401990" cy="630042"/>
      </dsp:txXfrm>
    </dsp:sp>
    <dsp:sp modelId="{6A25CB42-AC50-4183-BF88-959EB701DAA3}">
      <dsp:nvSpPr>
        <dsp:cNvPr id="0" name=""/>
        <dsp:cNvSpPr/>
      </dsp:nvSpPr>
      <dsp:spPr>
        <a:xfrm>
          <a:off x="670867" y="2125586"/>
          <a:ext cx="787552" cy="7875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96155B-8ACA-48FC-BF79-EC70E3B0BEB4}">
      <dsp:nvSpPr>
        <dsp:cNvPr id="0" name=""/>
        <dsp:cNvSpPr/>
      </dsp:nvSpPr>
      <dsp:spPr>
        <a:xfrm>
          <a:off x="926078" y="3149102"/>
          <a:ext cx="7540555" cy="6300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0096" tIns="78740" rIns="78740" bIns="78740" numCol="1" spcCol="1270" anchor="ctr" anchorCtr="0">
          <a:noAutofit/>
        </a:bodyPr>
        <a:lstStyle/>
        <a:p>
          <a:pPr marL="0" lvl="0" indent="0" algn="l" defTabSz="1377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1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926078" y="3149102"/>
        <a:ext cx="7540555" cy="630042"/>
      </dsp:txXfrm>
    </dsp:sp>
    <dsp:sp modelId="{158505AE-DAD8-42D7-8055-9C0F373202DE}">
      <dsp:nvSpPr>
        <dsp:cNvPr id="0" name=""/>
        <dsp:cNvSpPr/>
      </dsp:nvSpPr>
      <dsp:spPr>
        <a:xfrm>
          <a:off x="532302" y="3070347"/>
          <a:ext cx="787552" cy="7875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AA536A-0639-4C1B-9FB5-73281402E716}">
      <dsp:nvSpPr>
        <dsp:cNvPr id="0" name=""/>
        <dsp:cNvSpPr/>
      </dsp:nvSpPr>
      <dsp:spPr>
        <a:xfrm>
          <a:off x="474608" y="4093863"/>
          <a:ext cx="7992024" cy="63004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0096" tIns="78740" rIns="78740" bIns="78740" numCol="1" spcCol="1270" anchor="ctr" anchorCtr="0">
          <a:noAutofit/>
        </a:bodyPr>
        <a:lstStyle/>
        <a:p>
          <a:pPr marL="0" lvl="0" indent="0" algn="l" defTabSz="1377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1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74608" y="4093863"/>
        <a:ext cx="7992024" cy="630042"/>
      </dsp:txXfrm>
    </dsp:sp>
    <dsp:sp modelId="{B8E09825-0264-44F4-A714-BB9F73941B66}">
      <dsp:nvSpPr>
        <dsp:cNvPr id="0" name=""/>
        <dsp:cNvSpPr/>
      </dsp:nvSpPr>
      <dsp:spPr>
        <a:xfrm>
          <a:off x="80832" y="4015108"/>
          <a:ext cx="787552" cy="78755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6E2A5DF1-8774-4230-8730-5D0B065E59F9}" type="datetime1">
              <a:rPr lang="ko-KR" altLang="en-US" smtClean="0">
                <a:solidFill>
                  <a:schemeClr val="tx2"/>
                </a:solidFill>
                <a:latin typeface="+mj-ea"/>
                <a:ea typeface="+mj-ea"/>
              </a:rPr>
              <a:t>2026-03-16</a:t>
            </a:fld>
            <a:endParaRPr lang="ko-KR" altLang="en-US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FD77566-CD65-4859-9FA1-43956DC85B8C}" type="slidenum">
              <a:rPr lang="en-US" altLang="ko-KR">
                <a:solidFill>
                  <a:schemeClr val="tx2"/>
                </a:solidFill>
                <a:latin typeface="+mj-ea"/>
                <a:ea typeface="+mj-ea"/>
              </a:rPr>
              <a:t>‹#›</a:t>
            </a:fld>
            <a:endParaRPr lang="ko-KR" altLang="en-US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fld id="{FA927124-DA71-41D2-A8E7-C2E326F08932}" type="datetime1">
              <a:rPr lang="ko-KR" altLang="en-US" smtClean="0"/>
              <a:t>2026-03-16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  <a:latin typeface="+mj-ea"/>
                <a:ea typeface="+mj-ea"/>
              </a:defRPr>
            </a:lvl1pPr>
          </a:lstStyle>
          <a:p>
            <a:fld id="{B8796F01-7154-41E0-B48B-A6921757531A}" type="slidenum">
              <a:rPr lang="en-US" altLang="ko-KR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218987" rtl="0" eaLnBrk="1" latinLnBrk="0" hangingPunct="1">
      <a:defRPr sz="1600" kern="1200">
        <a:solidFill>
          <a:schemeClr val="tx2"/>
        </a:solidFill>
        <a:latin typeface="+mj-ea"/>
        <a:ea typeface="+mj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j-ea"/>
        <a:ea typeface="+mj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j-ea"/>
        <a:ea typeface="+mj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j-ea"/>
        <a:ea typeface="+mj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j-ea"/>
        <a:ea typeface="+mj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96F01-7154-41E0-B48B-A6921757531A}" type="slidenum">
              <a:rPr lang="en-US" altLang="ko-KR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897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12188825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100" y="0"/>
            <a:ext cx="1747069" cy="229209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04612" y="2292095"/>
            <a:ext cx="10093871" cy="2219691"/>
          </a:xfrm>
        </p:spPr>
        <p:txBody>
          <a:bodyPr rtlCol="0" anchor="ctr">
            <a:normAutofit/>
          </a:bodyPr>
          <a:lstStyle>
            <a:lvl1pPr algn="l">
              <a:defRPr sz="4399" cap="all" baseline="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04611" y="4511785"/>
            <a:ext cx="10093872" cy="95556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1799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pPr rtl="0"/>
            <a:r>
              <a:rPr lang="ko-KR" altLang="en-US" noProof="0"/>
              <a:t>클릭하여 마스터 부제목 스타일 편집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0" y="5778124"/>
            <a:ext cx="12188825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4D25EA11-6CEB-4C40-BADF-B0882EA99552}" type="datetime1">
              <a:rPr lang="ko-KR" altLang="en-US" smtClean="0"/>
              <a:t>2026-03-16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0FF54DE5-C571-48E8-A5BC-B369434E2F44}" type="slidenum">
              <a:rPr lang="en-US" altLang="ko-KR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992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64CA36-60FF-47EB-BF1C-69500291A900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70070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그림이 있는 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04612" y="2292095"/>
            <a:ext cx="5732557" cy="2219691"/>
          </a:xfrm>
        </p:spPr>
        <p:txBody>
          <a:bodyPr rtlCol="0" anchor="ctr">
            <a:normAutofit/>
          </a:bodyPr>
          <a:lstStyle>
            <a:lvl1pPr algn="l">
              <a:defRPr sz="4399" cap="all" baseline="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04612" y="4511785"/>
            <a:ext cx="5732557" cy="95556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1799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063" indent="0" algn="ctr">
              <a:buNone/>
              <a:defRPr sz="19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pPr rtl="0"/>
            <a:r>
              <a:rPr lang="ko-KR" altLang="en-US" noProof="0" dirty="0"/>
              <a:t>클릭하여 마스터 부제목 스타일 편집</a:t>
            </a:r>
          </a:p>
        </p:txBody>
      </p:sp>
      <p:sp>
        <p:nvSpPr>
          <p:cNvPr id="11" name="그림 개체 틀 10" descr="이미지를 추가할 수 있는 빈 개체 틀입니다. 개체 틀을 클릭하고 추가할 이미지를 선택합니다."/>
          <p:cNvSpPr>
            <a:spLocks noGrp="1"/>
          </p:cNvSpPr>
          <p:nvPr>
            <p:ph type="pic" sz="quarter" idx="13"/>
          </p:nvPr>
        </p:nvSpPr>
        <p:spPr>
          <a:xfrm>
            <a:off x="6979246" y="1310656"/>
            <a:ext cx="5209580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>
              <a:buNone/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0" y="0"/>
            <a:ext cx="12188825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1143001"/>
            <a:ext cx="12188825" cy="63125"/>
            <a:chOff x="507492" y="1501519"/>
            <a:chExt cx="8129016" cy="63125"/>
          </a:xfrm>
        </p:grpSpPr>
        <p:cxnSp>
          <p:nvCxnSpPr>
            <p:cNvPr id="15" name="직선 연결선(S)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(S)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535" y="0"/>
            <a:ext cx="1747069" cy="2292094"/>
          </a:xfrm>
          <a:prstGeom prst="rect">
            <a:avLst/>
          </a:prstGeom>
          <a:solidFill>
            <a:schemeClr val="bg2"/>
          </a:solidFill>
        </p:spPr>
      </p:pic>
      <p:grpSp>
        <p:nvGrpSpPr>
          <p:cNvPr id="13" name="그룹 12"/>
          <p:cNvGrpSpPr/>
          <p:nvPr/>
        </p:nvGrpSpPr>
        <p:grpSpPr>
          <a:xfrm rot="10800000">
            <a:off x="0" y="5645511"/>
            <a:ext cx="12188825" cy="63125"/>
            <a:chOff x="507492" y="1501519"/>
            <a:chExt cx="8129016" cy="63125"/>
          </a:xfrm>
        </p:grpSpPr>
        <p:cxnSp>
          <p:nvCxnSpPr>
            <p:cNvPr id="17" name="직선 연결선(S)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(S)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직사각형 6"/>
          <p:cNvSpPr/>
          <p:nvPr/>
        </p:nvSpPr>
        <p:spPr>
          <a:xfrm>
            <a:off x="0" y="5778124"/>
            <a:ext cx="12188825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597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0" y="2514601"/>
            <a:ext cx="12188825" cy="3194035"/>
            <a:chOff x="647402" y="2514600"/>
            <a:chExt cx="10838688" cy="3194035"/>
          </a:xfrm>
        </p:grpSpPr>
        <p:grpSp>
          <p:nvGrpSpPr>
            <p:cNvPr id="9" name="그룹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직선 연결선(S)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직선 연결선(S)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직사각형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ko-KR" altLang="en-US" sz="2399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11" name="그룹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직선 연결선(S)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직선 연결선(S)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535" y="0"/>
            <a:ext cx="1782724" cy="2971806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4612" y="2971806"/>
            <a:ext cx="10068476" cy="1684150"/>
          </a:xfrm>
        </p:spPr>
        <p:txBody>
          <a:bodyPr rtlCol="0" anchor="ctr">
            <a:normAutofit/>
          </a:bodyPr>
          <a:lstStyle>
            <a:lvl1pPr>
              <a:defRPr sz="4399" cap="all" baseline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1104612" y="4655956"/>
            <a:ext cx="10068476" cy="50975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063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3D4BEEE-BAAF-489E-9537-1FB9128FEB27}" type="datetime1">
              <a:rPr lang="ko-KR" altLang="en-US" smtClean="0"/>
              <a:t>2026-03-16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0FF54DE5-C571-48E8-A5BC-B369434E2F44}" type="slidenum">
              <a:rPr lang="en-US" altLang="ko-KR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70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0305" y="136523"/>
            <a:ext cx="11688213" cy="688910"/>
          </a:xfrm>
        </p:spPr>
        <p:txBody>
          <a:bodyPr rtlCol="0"/>
          <a:lstStyle>
            <a:lvl1pPr>
              <a:defRPr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 hasCustomPrompt="1"/>
          </p:nvPr>
        </p:nvSpPr>
        <p:spPr>
          <a:xfrm>
            <a:off x="405780" y="1268761"/>
            <a:ext cx="5612452" cy="4903440"/>
          </a:xfrm>
        </p:spPr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 hasCustomPrompt="1"/>
          </p:nvPr>
        </p:nvSpPr>
        <p:spPr>
          <a:xfrm>
            <a:off x="6170592" y="1268761"/>
            <a:ext cx="5756467" cy="4903440"/>
          </a:xfrm>
        </p:spPr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EBF191-4F03-4115-A780-54ABCF1CCAEE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32269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6BE2E3-BCB3-4995-878D-5CC09B7F1A69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BFD99CD6-1C17-29E4-C3B5-0C42215F1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86" y="76200"/>
            <a:ext cx="11604259" cy="688910"/>
          </a:xfrm>
        </p:spPr>
        <p:txBody>
          <a:bodyPr rtlCol="0"/>
          <a:lstStyle>
            <a:lvl1pPr>
              <a:defRPr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F21320B0-9EE9-1AEB-7EF0-CD5257F28EDF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094414" y="1021797"/>
            <a:ext cx="5777257" cy="74295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7B3B4635-5CEE-FFE9-5BED-CBECB23CE046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326486" y="1021798"/>
            <a:ext cx="5767927" cy="742951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</p:txBody>
      </p:sp>
      <p:sp>
        <p:nvSpPr>
          <p:cNvPr id="10" name="내용 개체 틀 3">
            <a:extLst>
              <a:ext uri="{FF2B5EF4-FFF2-40B4-BE49-F238E27FC236}">
                <a16:creationId xmlns:a16="http://schemas.microsoft.com/office/drawing/2014/main" id="{4E9D5D42-AABF-9687-2ADA-A8278E144E4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17154" y="1855888"/>
            <a:ext cx="5767927" cy="4372295"/>
          </a:xfrm>
        </p:spPr>
        <p:txBody>
          <a:bodyPr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11" name="내용 개체 틀 3">
            <a:extLst>
              <a:ext uri="{FF2B5EF4-FFF2-40B4-BE49-F238E27FC236}">
                <a16:creationId xmlns:a16="http://schemas.microsoft.com/office/drawing/2014/main" id="{4C6D775D-26A0-1302-7E4E-813494577349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6085080" y="1869589"/>
            <a:ext cx="5767927" cy="4395623"/>
          </a:xfrm>
        </p:spPr>
        <p:txBody>
          <a:bodyPr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CB5500A9-B36B-5449-7E31-94382F9103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8080" y="733067"/>
            <a:ext cx="11765947" cy="183891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576E39C2-2BC5-EBFE-7415-D5D064D278A9}"/>
              </a:ext>
            </a:extLst>
          </p:cNvPr>
          <p:cNvSpPr/>
          <p:nvPr userDrawn="1"/>
        </p:nvSpPr>
        <p:spPr>
          <a:xfrm>
            <a:off x="3114054" y="6484629"/>
            <a:ext cx="3358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/>
              <a:t>Copyright 2022, </a:t>
            </a:r>
            <a:r>
              <a:rPr lang="en-US" altLang="ko-KR" sz="1000" dirty="0" err="1"/>
              <a:t>Hur</a:t>
            </a:r>
            <a:r>
              <a:rPr lang="en-US" altLang="ko-KR" sz="1000" dirty="0"/>
              <a:t> Hyun-Sook All rights reserved.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15273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7788" y="260648"/>
            <a:ext cx="11233248" cy="823912"/>
          </a:xfrm>
        </p:spPr>
        <p:txBody>
          <a:bodyPr rtlCol="0"/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477788" y="1484784"/>
            <a:ext cx="5545015" cy="935221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 hasCustomPrompt="1"/>
          </p:nvPr>
        </p:nvSpPr>
        <p:spPr>
          <a:xfrm>
            <a:off x="477788" y="2424112"/>
            <a:ext cx="5545015" cy="3748088"/>
          </a:xfrm>
        </p:spPr>
        <p:txBody>
          <a:bodyPr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 hasCustomPrompt="1"/>
          </p:nvPr>
        </p:nvSpPr>
        <p:spPr>
          <a:xfrm>
            <a:off x="6164503" y="1484784"/>
            <a:ext cx="5545015" cy="939328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 hasCustomPrompt="1"/>
          </p:nvPr>
        </p:nvSpPr>
        <p:spPr>
          <a:xfrm>
            <a:off x="6164504" y="2424112"/>
            <a:ext cx="5545014" cy="3748088"/>
          </a:xfrm>
        </p:spPr>
        <p:txBody>
          <a:bodyPr rtlCol="0"/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129462-3B79-4C44-B17A-104C71F22F8E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35388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6BE2E3-BCB3-4995-878D-5CC09B7F1A69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300E0185-8D0A-41C8-5A48-189F87431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86" y="76200"/>
            <a:ext cx="11688213" cy="688910"/>
          </a:xfrm>
        </p:spPr>
        <p:txBody>
          <a:bodyPr rtlCol="0"/>
          <a:lstStyle>
            <a:lvl1pPr>
              <a:defRPr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53AEE6A-4F81-190D-2BB7-3A1CC1FC62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V="1">
            <a:off x="251862" y="927035"/>
            <a:ext cx="11865447" cy="185446"/>
          </a:xfrm>
          <a:prstGeom prst="rect">
            <a:avLst/>
          </a:prstGeom>
        </p:spPr>
      </p:pic>
      <p:sp>
        <p:nvSpPr>
          <p:cNvPr id="8" name="텍스트 개체 틀 3">
            <a:extLst>
              <a:ext uri="{FF2B5EF4-FFF2-40B4-BE49-F238E27FC236}">
                <a16:creationId xmlns:a16="http://schemas.microsoft.com/office/drawing/2014/main" id="{7E64F107-1BFA-449E-CEC9-3DB959C281E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26486" y="1145139"/>
            <a:ext cx="6996952" cy="5059718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799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7F6FC66-75B4-0949-68AE-33B60D5B65D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478935" y="1112482"/>
            <a:ext cx="4482877" cy="5059719"/>
          </a:xfrm>
        </p:spPr>
        <p:txBody>
          <a:bodyPr rtlCol="0">
            <a:normAutofit/>
          </a:bodyPr>
          <a:lstStyle>
            <a:lvl1pPr>
              <a:defRPr sz="1999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651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6BE2E3-BCB3-4995-878D-5CC09B7F1A69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300E0185-8D0A-41C8-5A48-189F87431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86" y="76200"/>
            <a:ext cx="11688213" cy="688910"/>
          </a:xfrm>
        </p:spPr>
        <p:txBody>
          <a:bodyPr rtlCol="0"/>
          <a:lstStyle>
            <a:lvl1pPr>
              <a:defRPr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08B110F-07F1-2EA6-C610-5DF94A758D0F}"/>
              </a:ext>
            </a:extLst>
          </p:cNvPr>
          <p:cNvSpPr/>
          <p:nvPr userDrawn="1"/>
        </p:nvSpPr>
        <p:spPr>
          <a:xfrm>
            <a:off x="3114054" y="6484629"/>
            <a:ext cx="3358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/>
              <a:t>Copyright 2024, Hur Hyun-Sook All rights reserved.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65318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3772" y="116632"/>
            <a:ext cx="9978083" cy="679580"/>
          </a:xfrm>
        </p:spPr>
        <p:txBody>
          <a:bodyPr rtlCol="0"/>
          <a:lstStyle/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B4D7CBA-F7FA-46FC-95EF-F98E0DE241CF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99497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6BE2E3-BCB3-4995-878D-5CC09B7F1A69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5C81008-4241-ABE2-0C2B-1AF27A13441C}"/>
              </a:ext>
            </a:extLst>
          </p:cNvPr>
          <p:cNvSpPr/>
          <p:nvPr userDrawn="1"/>
        </p:nvSpPr>
        <p:spPr>
          <a:xfrm>
            <a:off x="3114054" y="6484629"/>
            <a:ext cx="3358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/>
              <a:t>Copyright 2024, Hur Hyun-Sook All rights reserved.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23356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199"/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1104612" y="1600200"/>
            <a:ext cx="4383406" cy="45720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799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>
          <a:xfrm>
            <a:off x="5640379" y="1600200"/>
            <a:ext cx="5443834" cy="4572001"/>
          </a:xfrm>
        </p:spPr>
        <p:txBody>
          <a:bodyPr rtlCol="0">
            <a:normAutofit/>
          </a:bodyPr>
          <a:lstStyle>
            <a:lvl1pPr>
              <a:defRPr sz="1999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FE462C-70C9-4450-9938-E4CC54A93A9F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sp>
        <p:nvSpPr>
          <p:cNvPr id="8" name="텍스트 개체 틀 3">
            <a:extLst>
              <a:ext uri="{FF2B5EF4-FFF2-40B4-BE49-F238E27FC236}">
                <a16:creationId xmlns:a16="http://schemas.microsoft.com/office/drawing/2014/main" id="{43083953-49B7-A8CC-8385-99EC8FFC7E7E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1256973" y="1752600"/>
            <a:ext cx="4383406" cy="45720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799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40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199"/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1104612" y="1600200"/>
            <a:ext cx="3396111" cy="45720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799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3" name="그림 개체 틀 2" descr="이미지를 추가할 수 있는 빈 개체 틀입니다. 개체 틀을 클릭하고 추가할 이미지를 선택합니다."/>
          <p:cNvSpPr>
            <a:spLocks noGrp="1"/>
          </p:cNvSpPr>
          <p:nvPr>
            <p:ph type="pic" idx="1"/>
          </p:nvPr>
        </p:nvSpPr>
        <p:spPr>
          <a:xfrm>
            <a:off x="4653459" y="1600200"/>
            <a:ext cx="6429237" cy="4572001"/>
          </a:xfrm>
        </p:spPr>
        <p:txBody>
          <a:bodyPr tIns="1188720" rtlCol="0">
            <a:normAutofit/>
          </a:bodyPr>
          <a:lstStyle>
            <a:lvl1pPr marL="0" indent="0" algn="ctr">
              <a:buNone/>
              <a:defRPr sz="19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FC13540-4C57-4E29-BB29-4CF652CE0E07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43466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89D5268-73BC-4024-B9C2-336599BB5B7F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157018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9370159" y="365125"/>
            <a:ext cx="1714054" cy="5811838"/>
          </a:xfrm>
        </p:spPr>
        <p:txBody>
          <a:bodyPr vert="eaVert" rtlCol="0"/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 hasCustomPrompt="1"/>
          </p:nvPr>
        </p:nvSpPr>
        <p:spPr>
          <a:xfrm>
            <a:off x="1104612" y="365125"/>
            <a:ext cx="8096787" cy="5811838"/>
          </a:xfrm>
        </p:spPr>
        <p:txBody>
          <a:bodyPr vert="eaVert" rtlCol="0"/>
          <a:lstStyle/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DAA40B7-0F6F-4CB0-A162-27B094018E0C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grpSp>
        <p:nvGrpSpPr>
          <p:cNvPr id="7" name="그룹 6"/>
          <p:cNvGrpSpPr/>
          <p:nvPr/>
        </p:nvGrpSpPr>
        <p:grpSpPr>
          <a:xfrm rot="5400000">
            <a:off x="6511617" y="3228855"/>
            <a:ext cx="5632704" cy="84381"/>
            <a:chOff x="1073150" y="1219201"/>
            <a:chExt cx="10058400" cy="63125"/>
          </a:xfrm>
        </p:grpSpPr>
        <p:cxnSp>
          <p:nvCxnSpPr>
            <p:cNvPr id="8" name="직선 연결선(S)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(S)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8070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D1D92-EE96-4605-8499-D04F663CD28F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1389086" y="312952"/>
            <a:ext cx="9042162" cy="819150"/>
          </a:xfrm>
        </p:spPr>
        <p:txBody>
          <a:bodyPr/>
          <a:lstStyle/>
          <a:p>
            <a:endParaRPr lang="ko-KR" altLang="en-US" dirty="0"/>
          </a:p>
        </p:txBody>
      </p:sp>
      <p:graphicFrame>
        <p:nvGraphicFramePr>
          <p:cNvPr id="5" name="내용 개체 틀 6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776681308"/>
              </p:ext>
            </p:extLst>
          </p:nvPr>
        </p:nvGraphicFramePr>
        <p:xfrm>
          <a:off x="3234989" y="1338518"/>
          <a:ext cx="8537215" cy="5038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" name="TextBox 31"/>
          <p:cNvSpPr txBox="1"/>
          <p:nvPr userDrawn="1"/>
        </p:nvSpPr>
        <p:spPr>
          <a:xfrm>
            <a:off x="3447912" y="1838389"/>
            <a:ext cx="94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1799" dirty="0"/>
          </a:p>
        </p:txBody>
      </p:sp>
    </p:spTree>
    <p:extLst>
      <p:ext uri="{BB962C8B-B14F-4D97-AF65-F5344CB8AC3E}">
        <p14:creationId xmlns:p14="http://schemas.microsoft.com/office/powerpoint/2010/main" val="299118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몰입형 팔레트 원천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C186ECD6-DF3C-4CA6-9A77-ED32AC37F81F}"/>
              </a:ext>
            </a:extLst>
          </p:cNvPr>
          <p:cNvSpPr/>
          <p:nvPr userDrawn="1"/>
        </p:nvSpPr>
        <p:spPr>
          <a:xfrm>
            <a:off x="0" y="0"/>
            <a:ext cx="2444851" cy="457200"/>
          </a:xfrm>
          <a:prstGeom prst="rect">
            <a:avLst/>
          </a:prstGeom>
          <a:solidFill>
            <a:srgbClr val="5148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D3F081E-4462-4B33-A41E-0432A3B439D9}"/>
              </a:ext>
            </a:extLst>
          </p:cNvPr>
          <p:cNvSpPr/>
          <p:nvPr userDrawn="1"/>
        </p:nvSpPr>
        <p:spPr>
          <a:xfrm rot="5400000">
            <a:off x="10737541" y="5406716"/>
            <a:ext cx="2445488" cy="457081"/>
          </a:xfrm>
          <a:prstGeom prst="rect">
            <a:avLst/>
          </a:prstGeom>
          <a:solidFill>
            <a:srgbClr val="79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05FA2D1-6BF4-4194-B815-8C66D013FD27}"/>
              </a:ext>
            </a:extLst>
          </p:cNvPr>
          <p:cNvSpPr/>
          <p:nvPr userDrawn="1"/>
        </p:nvSpPr>
        <p:spPr>
          <a:xfrm>
            <a:off x="8481859" y="1884786"/>
            <a:ext cx="2989309" cy="451978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C88F0DF-BC0B-473C-82DC-7FC46D38FAC1}"/>
              </a:ext>
            </a:extLst>
          </p:cNvPr>
          <p:cNvSpPr/>
          <p:nvPr userDrawn="1"/>
        </p:nvSpPr>
        <p:spPr>
          <a:xfrm>
            <a:off x="6415096" y="1884786"/>
            <a:ext cx="2104091" cy="45197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081" y="1884787"/>
            <a:ext cx="5430808" cy="4519781"/>
          </a:xfrm>
          <a:prstGeom prst="rect">
            <a:avLst/>
          </a:prstGeom>
        </p:spPr>
        <p:txBody>
          <a:bodyPr rtlCol="0"/>
          <a:lstStyle>
            <a:lvl1pPr marL="0" indent="0">
              <a:lnSpc>
                <a:spcPts val="2999"/>
              </a:lnSpc>
              <a:spcBef>
                <a:spcPts val="0"/>
              </a:spcBef>
              <a:buNone/>
              <a:defRPr sz="1799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063" indent="0">
              <a:buNone/>
              <a:defRPr sz="2399"/>
            </a:lvl2pPr>
            <a:lvl3pPr marL="914126" indent="0">
              <a:buNone/>
              <a:defRPr sz="2399"/>
            </a:lvl3pPr>
            <a:lvl4pPr marL="1371189" indent="0">
              <a:buNone/>
              <a:defRPr sz="2399"/>
            </a:lvl4pPr>
            <a:lvl5pPr marL="1828251" indent="0">
              <a:buNone/>
              <a:defRPr sz="2399"/>
            </a:lvl5pPr>
          </a:lstStyle>
          <a:p>
            <a:pPr lvl="0" rtl="0"/>
            <a:r>
              <a:rPr lang="ko-KR" altLang="en-US" noProof="0" dirty="0"/>
              <a:t>클릭하여 텍스트 편집</a:t>
            </a:r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25619" y="2192694"/>
            <a:ext cx="4539026" cy="3928188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endParaRPr lang="ko-KR" altLang="en-US" noProof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DF3E524-6AEB-4529-804C-0B9CD9992050}"/>
              </a:ext>
            </a:extLst>
          </p:cNvPr>
          <p:cNvSpPr/>
          <p:nvPr userDrawn="1"/>
        </p:nvSpPr>
        <p:spPr>
          <a:xfrm>
            <a:off x="228541" y="241300"/>
            <a:ext cx="11769834" cy="6400800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2399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4" name="직선 연결선(S) 13">
            <a:extLst>
              <a:ext uri="{FF2B5EF4-FFF2-40B4-BE49-F238E27FC236}">
                <a16:creationId xmlns:a16="http://schemas.microsoft.com/office/drawing/2014/main" id="{4CFF2CAC-AD21-48FA-AD68-A643AAA6A8C4}"/>
              </a:ext>
            </a:extLst>
          </p:cNvPr>
          <p:cNvCxnSpPr>
            <a:cxnSpLocks/>
          </p:cNvCxnSpPr>
          <p:nvPr userDrawn="1"/>
        </p:nvCxnSpPr>
        <p:spPr>
          <a:xfrm>
            <a:off x="334843" y="1785776"/>
            <a:ext cx="4021510" cy="0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제목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395" y="209939"/>
            <a:ext cx="5491063" cy="760444"/>
          </a:xfrm>
        </p:spPr>
        <p:txBody>
          <a:bodyPr rtlCol="0"/>
          <a:lstStyle>
            <a:lvl1pPr>
              <a:lnSpc>
                <a:spcPts val="4319"/>
              </a:lnSpc>
              <a:defRPr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4411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D43299C-CDFE-40A1-81C1-685EDB89329C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/>
              <a:t>바닥글 추가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2DD176B4-DBB6-224A-A0F9-ADFBFC1E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86" y="76200"/>
            <a:ext cx="11688213" cy="688910"/>
          </a:xfrm>
        </p:spPr>
        <p:txBody>
          <a:bodyPr rtlCol="0"/>
          <a:lstStyle>
            <a:lvl1pPr>
              <a:defRPr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66448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6BE2E3-BCB3-4995-878D-5CC09B7F1A69}" type="datetime1">
              <a:rPr lang="ko-KR" altLang="en-US" noProof="0" smtClean="0"/>
              <a:t>2026-03-16</a:t>
            </a:fld>
            <a:endParaRPr lang="ko-KR" altLang="en-US" noProof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ko-KR" altLang="en-US" noProof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en-US" altLang="ko-KR" noProof="0" smtClean="0"/>
              <a:t>‹#›</a:t>
            </a:fld>
            <a:endParaRPr lang="ko-KR" altLang="en-US" noProof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300E0185-8D0A-41C8-5A48-189F87431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86" y="76200"/>
            <a:ext cx="11688213" cy="688910"/>
          </a:xfrm>
        </p:spPr>
        <p:txBody>
          <a:bodyPr rtlCol="0"/>
          <a:lstStyle>
            <a:lvl1pPr>
              <a:defRPr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8" name="텍스트 개체 틀 3">
            <a:extLst>
              <a:ext uri="{FF2B5EF4-FFF2-40B4-BE49-F238E27FC236}">
                <a16:creationId xmlns:a16="http://schemas.microsoft.com/office/drawing/2014/main" id="{7E64F107-1BFA-449E-CEC9-3DB959C281E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26486" y="1145139"/>
            <a:ext cx="6996952" cy="5059718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799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C7F6FC66-75B4-0949-68AE-33B60D5B65D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478935" y="1112482"/>
            <a:ext cx="4482877" cy="5059719"/>
          </a:xfrm>
        </p:spPr>
        <p:txBody>
          <a:bodyPr rtlCol="0">
            <a:normAutofit/>
          </a:bodyPr>
          <a:lstStyle>
            <a:lvl1pPr>
              <a:defRPr sz="1999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ko-KR" altLang="en-US" noProof="0"/>
              <a:t>마스터 텍스트 스타일을 편집하려면 클릭하세요</a:t>
            </a:r>
            <a:r>
              <a:rPr lang="en-US" altLang="ko-KR" noProof="0"/>
              <a:t>.</a:t>
            </a:r>
          </a:p>
          <a:p>
            <a:pPr lvl="1" rtl="0"/>
            <a:r>
              <a:rPr lang="ko-KR" altLang="en-US" noProof="0"/>
              <a:t>둘째 수준</a:t>
            </a:r>
          </a:p>
          <a:p>
            <a:pPr lvl="2" rtl="0"/>
            <a:r>
              <a:rPr lang="ko-KR" altLang="en-US" noProof="0"/>
              <a:t>셋째 수준</a:t>
            </a:r>
          </a:p>
          <a:p>
            <a:pPr lvl="3" rtl="0"/>
            <a:r>
              <a:rPr lang="ko-KR" altLang="en-US" noProof="0"/>
              <a:t>넷째 수준</a:t>
            </a:r>
          </a:p>
          <a:p>
            <a:pPr lvl="4" rtl="0"/>
            <a:r>
              <a:rPr lang="ko-KR" altLang="en-US" noProof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98155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77788" y="260648"/>
            <a:ext cx="11233248" cy="1080120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9796" y="1556792"/>
            <a:ext cx="11161240" cy="461540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ko-KR" altLang="en-US" noProof="0" dirty="0"/>
              <a:t>마스터 텍스트 스타일을 편집하려면 클릭하세요</a:t>
            </a:r>
            <a:r>
              <a:rPr lang="en-US" altLang="ko-KR" noProof="0" dirty="0"/>
              <a:t>.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  <a:p>
            <a:pPr lvl="5" rtl="0"/>
            <a:r>
              <a:rPr lang="ko-KR" altLang="en-US" noProof="0" dirty="0"/>
              <a:t>여섯째 수준</a:t>
            </a:r>
          </a:p>
          <a:p>
            <a:pPr lvl="6" rtl="0"/>
            <a:r>
              <a:rPr lang="ko-KR" altLang="en-US" noProof="0" dirty="0"/>
              <a:t>일곱째 수준</a:t>
            </a:r>
          </a:p>
          <a:p>
            <a:pPr lvl="7" rtl="0"/>
            <a:r>
              <a:rPr lang="ko-KR" altLang="en-US" noProof="0" dirty="0"/>
              <a:t>여덟째 수준</a:t>
            </a:r>
          </a:p>
          <a:p>
            <a:pPr lvl="8" rtl="0"/>
            <a:r>
              <a:rPr lang="ko-KR" altLang="en-US" noProof="0" dirty="0"/>
              <a:t>아홉째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104612" y="6356352"/>
            <a:ext cx="1829083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933695" y="6356350"/>
            <a:ext cx="6321435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noProof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254371" y="6356352"/>
            <a:ext cx="1828324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0FF54DE5-C571-48E8-A5BC-B369434E2F44}" type="slidenum">
              <a:rPr lang="en-US" altLang="ko-KR" noProof="0" smtClean="0"/>
              <a:pPr/>
              <a:t>‹#›</a:t>
            </a:fld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A49DC2C-565E-A838-A5E1-EC864BFB633E}"/>
              </a:ext>
            </a:extLst>
          </p:cNvPr>
          <p:cNvSpPr/>
          <p:nvPr userDrawn="1"/>
        </p:nvSpPr>
        <p:spPr>
          <a:xfrm>
            <a:off x="4068595" y="6475256"/>
            <a:ext cx="3358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/>
              <a:t>Copyright 2024, Hur Hyun-Sook All rights reserved.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79724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  <p:sldLayoutId id="2147483711" r:id="rId18"/>
    <p:sldLayoutId id="2147483717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1" hangingPunct="1">
        <a:lnSpc>
          <a:spcPct val="90000"/>
        </a:lnSpc>
        <a:spcBef>
          <a:spcPct val="0"/>
        </a:spcBef>
        <a:buNone/>
        <a:defRPr sz="2799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531" indent="-228531" algn="l" defTabSz="914126" rtl="0" eaLnBrk="1" latinLnBrk="1" hangingPunct="1">
        <a:lnSpc>
          <a:spcPct val="90000"/>
        </a:lnSpc>
        <a:spcBef>
          <a:spcPts val="1799"/>
        </a:spcBef>
        <a:buFont typeface="Wingdings" panose="05000000000000000000" pitchFamily="2" charset="2"/>
        <a:buChar char="§"/>
        <a:defRPr sz="1999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85594" indent="-228531" algn="l" defTabSz="914126" rtl="0" eaLnBrk="1" latinLnBrk="1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1142657" indent="-228531" algn="l" defTabSz="914126" rtl="0" eaLnBrk="1" latinLnBrk="1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599720" indent="-228531" algn="l" defTabSz="914126" rtl="0" eaLnBrk="1" latinLnBrk="1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2056783" indent="-228531" algn="l" defTabSz="914126" rtl="0" eaLnBrk="1" latinLnBrk="1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513846" indent="-228531" algn="l" defTabSz="914126" rtl="0" eaLnBrk="1" latinLnBrk="1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6pPr>
      <a:lvl7pPr marL="2970908" indent="-228531" algn="l" defTabSz="914126" rtl="0" eaLnBrk="1" latinLnBrk="1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7pPr>
      <a:lvl8pPr marL="3427971" indent="-228531" algn="l" defTabSz="914126" rtl="0" eaLnBrk="1" latinLnBrk="1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8pPr>
      <a:lvl9pPr marL="3885034" indent="-228531" algn="l" defTabSz="914126" rtl="0" eaLnBrk="1" latinLnBrk="1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9pPr>
    </p:bodyStyle>
    <p:otherStyle>
      <a:defPPr>
        <a:defRPr/>
      </a:defPPr>
      <a:lvl1pPr marL="0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1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las.wsu.ac.kr:444/board/index.jsp?code=slas0302c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5780" y="96821"/>
            <a:ext cx="11525506" cy="787400"/>
          </a:xfrm>
        </p:spPr>
        <p:txBody>
          <a:bodyPr rtlCol="0">
            <a:normAutofit/>
          </a:bodyPr>
          <a:lstStyle/>
          <a:p>
            <a:r>
              <a:rPr lang="ko-KR" altLang="en-US" sz="3600" dirty="0">
                <a:solidFill>
                  <a:srgbClr val="51484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 </a:t>
            </a:r>
            <a:r>
              <a:rPr lang="en-US" altLang="ko-KR" sz="3600" dirty="0">
                <a:solidFill>
                  <a:srgbClr val="51484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3600" dirty="0">
                <a:solidFill>
                  <a:srgbClr val="51484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우송교양대학 온라인 컨설팅</a:t>
            </a:r>
            <a:r>
              <a:rPr lang="en-US" altLang="ko-KR" sz="3600" dirty="0">
                <a:solidFill>
                  <a:srgbClr val="51484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3600" dirty="0">
                <a:solidFill>
                  <a:srgbClr val="51484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이용방법</a:t>
            </a:r>
            <a:endParaRPr lang="en-US" altLang="ko-KR" sz="3600" dirty="0">
              <a:solidFill>
                <a:srgbClr val="51484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075" name="_x1208429968">
            <a:extLst>
              <a:ext uri="{FF2B5EF4-FFF2-40B4-BE49-F238E27FC236}">
                <a16:creationId xmlns:a16="http://schemas.microsoft.com/office/drawing/2014/main" id="{41B0AF94-8B0F-D840-BD7F-FE67ABC91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82" y="2721561"/>
            <a:ext cx="5057776" cy="36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_x806757624">
            <a:extLst>
              <a:ext uri="{FF2B5EF4-FFF2-40B4-BE49-F238E27FC236}">
                <a16:creationId xmlns:a16="http://schemas.microsoft.com/office/drawing/2014/main" id="{A87CB5F0-FB97-7C4F-B4C6-9A266EB1F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2663"/>
            <a:ext cx="1193800" cy="59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_x806758992">
            <a:extLst>
              <a:ext uri="{FF2B5EF4-FFF2-40B4-BE49-F238E27FC236}">
                <a16:creationId xmlns:a16="http://schemas.microsoft.com/office/drawing/2014/main" id="{06E0283A-2E61-B0B7-723E-52C58F4E9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484" y="4200524"/>
            <a:ext cx="5057775" cy="205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225874C7-3704-35B1-9255-70BADF090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173" y="799587"/>
            <a:ext cx="9981364" cy="150810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kumimoji="0" lang="en-US" altLang="ko-KR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 우송교양대학 온라인 컨설팅</a:t>
            </a:r>
            <a:r>
              <a:rPr kumimoji="0" lang="en-US" altLang="ko-KR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kumimoji="0" lang="ko-KR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이용방법</a:t>
            </a:r>
            <a:r>
              <a:rPr kumimoji="0" lang="en-US" altLang="ko-KR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kumimoji="0" lang="en-US" altLang="ko-KR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자기성찰적 글쓰기 최종 제출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은 우송대학교 우송교양대학 온라인 컨설팅을 이용하도록 권장함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endParaRPr kumimoji="0" lang="en-US" altLang="ko-KR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  </a:t>
            </a:r>
            <a:endParaRPr kumimoji="0" lang="en-US" altLang="ko-KR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우송교양대학  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:  </a:t>
            </a:r>
            <a:r>
              <a:rPr kumimoji="0" lang="en-US" altLang="ko-KR" sz="1400" b="0" i="0" u="sng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hlinkClick r:id="rId6"/>
              </a:rPr>
              <a:t>https://slas.wsu.ac.kr:444/board/index.jsp?code=slas0302c</a:t>
            </a:r>
            <a:endParaRPr kumimoji="0" lang="en-US" altLang="ko-KR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  </a:t>
            </a:r>
            <a:endParaRPr kumimoji="0" lang="en-US" altLang="ko-KR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5F226B4-A04E-1F73-2E0F-576AE4731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788" y="2157651"/>
            <a:ext cx="1122939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우송대학교</a:t>
            </a:r>
            <a:r>
              <a:rPr kumimoji="0" lang="ko-KR" altLang="en-US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우송교양대학 </a:t>
            </a: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</a:t>
            </a:r>
            <a:r>
              <a:rPr kumimoji="0" lang="ko-KR" altLang="en-US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 연구</a:t>
            </a: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</a:t>
            </a:r>
            <a:r>
              <a:rPr kumimoji="0" lang="ko-KR" altLang="en-US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글쓰기 교실</a:t>
            </a: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</a:t>
            </a:r>
            <a:r>
              <a:rPr kumimoji="0" lang="ko-KR" altLang="en-US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컨설팅</a:t>
            </a:r>
            <a:r>
              <a:rPr kumimoji="0" lang="en-US" altLang="ko-KR" sz="20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</a:t>
            </a:r>
            <a:endParaRPr kumimoji="0" lang="en-US" altLang="ko-K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E3E11DA-4B1B-9B3B-ED43-FCF188F1C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258762"/>
            <a:ext cx="234360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</a:rPr>
              <a:t> </a:t>
            </a: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11C9CE5E-5EDD-88B4-009F-9055E8A677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6740" y="2059256"/>
            <a:ext cx="1193800" cy="5969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809D264-7D86-039D-27D1-A415C3FFDBF5}"/>
              </a:ext>
            </a:extLst>
          </p:cNvPr>
          <p:cNvSpPr txBox="1"/>
          <p:nvPr/>
        </p:nvSpPr>
        <p:spPr>
          <a:xfrm>
            <a:off x="5292140" y="2721561"/>
            <a:ext cx="650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 fontAlgn="base" latinLnBrk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ko-KR" sz="2000" kern="100" spc="0" dirty="0">
                <a:solidFill>
                  <a:srgbClr val="222222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2000" kern="10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kern="10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000" kern="10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담당교수님 이름</a:t>
            </a:r>
            <a:r>
              <a:rPr lang="en-US" altLang="ko-KR" sz="2000" kern="10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&gt; </a:t>
            </a:r>
            <a:r>
              <a:rPr lang="ko-KR" altLang="en-US" sz="2000" kern="10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클릭 후 자기성찰적 글쓰기 제출</a:t>
            </a:r>
            <a:r>
              <a:rPr lang="en-US" altLang="ko-KR" sz="2000" kern="10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1800" kern="10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화살표: 오른쪽 11">
            <a:extLst>
              <a:ext uri="{FF2B5EF4-FFF2-40B4-BE49-F238E27FC236}">
                <a16:creationId xmlns:a16="http://schemas.microsoft.com/office/drawing/2014/main" id="{33945EB2-D387-633D-7E70-8740B42B8FD4}"/>
              </a:ext>
            </a:extLst>
          </p:cNvPr>
          <p:cNvSpPr/>
          <p:nvPr/>
        </p:nvSpPr>
        <p:spPr>
          <a:xfrm>
            <a:off x="5635035" y="5520372"/>
            <a:ext cx="864096" cy="73437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0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교육 문학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50521010_TF03431380_Win32" id="{CC0F9FBE-93CA-484D-BA68-6B9EF4A66734}" vid="{970D5AD7-72D3-42BB-8284-EEC14A641070}"/>
    </a:ext>
  </a:extLst>
</a:theme>
</file>

<file path=ppt/theme/theme2.xml><?xml version="1.0" encoding="utf-8"?>
<a:theme xmlns:a="http://schemas.openxmlformats.org/drawingml/2006/main" name="Office 테마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2371</TotalTime>
  <Words>79</Words>
  <Application>Microsoft Office PowerPoint</Application>
  <PresentationFormat>사용자 지정</PresentationFormat>
  <Paragraphs>10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맑은 고딕</vt:lpstr>
      <vt:lpstr>Arial</vt:lpstr>
      <vt:lpstr>Euphemia</vt:lpstr>
      <vt:lpstr>Wingdings</vt:lpstr>
      <vt:lpstr>교육 문학 16x9</vt:lpstr>
      <vt:lpstr>우송대학교 &lt;우송교양대학 온라인 컨설팅&gt; 이용방법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창의적 비판적 사고  &amp;      대학글쓰기</dc:title>
  <dc:creator>허현숙</dc:creator>
  <cp:lastModifiedBy>test</cp:lastModifiedBy>
  <cp:revision>66</cp:revision>
  <dcterms:created xsi:type="dcterms:W3CDTF">2024-02-14T11:02:07Z</dcterms:created>
  <dcterms:modified xsi:type="dcterms:W3CDTF">2026-03-16T05:50:25Z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