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8288000" cy="10287000"/>
  <p:notesSz cx="6858000" cy="9144000"/>
  <p:embeddedFontLst>
    <p:embeddedFont>
      <p:font typeface="Calibri" pitchFamily="34" charset="0"/>
      <p:regular r:id="rId17"/>
      <p:bold r:id="rId18"/>
      <p:italic r:id="rId19"/>
      <p:boldItalic r:id="rId20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>
        <p:scale>
          <a:sx n="76" d="100"/>
          <a:sy n="76" d="100"/>
        </p:scale>
        <p:origin x="-414" y="-4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2.fntdata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1.fntdata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font" Target="fonts/font4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font" Target="fonts/font3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12/5/2024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12/5/2024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12/5/2024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12/5/2024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12/5/2024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12/5/2024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12/5/2024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12/5/2024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12/5/2024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12/5/2024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12/5/2024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12/5/2024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12" Type="http://schemas.openxmlformats.org/officeDocument/2006/relationships/image" Target="../media/image11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11" Type="http://schemas.openxmlformats.org/officeDocument/2006/relationships/image" Target="../media/image10.png"/><Relationship Id="rId5" Type="http://schemas.openxmlformats.org/officeDocument/2006/relationships/image" Target="../media/image4.png"/><Relationship Id="rId10" Type="http://schemas.openxmlformats.org/officeDocument/2006/relationships/image" Target="../media/image9.png"/><Relationship Id="rId4" Type="http://schemas.openxmlformats.org/officeDocument/2006/relationships/image" Target="../media/image3.png"/><Relationship Id="rId9" Type="http://schemas.openxmlformats.org/officeDocument/2006/relationships/image" Target="../media/image8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3" Type="http://schemas.openxmlformats.org/officeDocument/2006/relationships/image" Target="../media/image13.png"/><Relationship Id="rId7" Type="http://schemas.openxmlformats.org/officeDocument/2006/relationships/image" Target="../media/image17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4" Type="http://schemas.openxmlformats.org/officeDocument/2006/relationships/image" Target="../media/image14.png"/><Relationship Id="rId9" Type="http://schemas.openxmlformats.org/officeDocument/2006/relationships/image" Target="../media/image19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3" Type="http://schemas.openxmlformats.org/officeDocument/2006/relationships/image" Target="../media/image20.png"/><Relationship Id="rId7" Type="http://schemas.openxmlformats.org/officeDocument/2006/relationships/image" Target="../media/image15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3.png"/><Relationship Id="rId5" Type="http://schemas.openxmlformats.org/officeDocument/2006/relationships/image" Target="../media/image22.png"/><Relationship Id="rId4" Type="http://schemas.openxmlformats.org/officeDocument/2006/relationships/image" Target="../media/image21.png"/><Relationship Id="rId9" Type="http://schemas.openxmlformats.org/officeDocument/2006/relationships/image" Target="../media/image17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ng"/><Relationship Id="rId3" Type="http://schemas.openxmlformats.org/officeDocument/2006/relationships/image" Target="../media/image20.png"/><Relationship Id="rId7" Type="http://schemas.openxmlformats.org/officeDocument/2006/relationships/image" Target="../media/image27.png"/><Relationship Id="rId12" Type="http://schemas.openxmlformats.org/officeDocument/2006/relationships/image" Target="../media/image17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6.png"/><Relationship Id="rId11" Type="http://schemas.openxmlformats.org/officeDocument/2006/relationships/image" Target="../media/image16.png"/><Relationship Id="rId5" Type="http://schemas.openxmlformats.org/officeDocument/2006/relationships/image" Target="../media/image25.png"/><Relationship Id="rId10" Type="http://schemas.openxmlformats.org/officeDocument/2006/relationships/image" Target="../media/image15.png"/><Relationship Id="rId4" Type="http://schemas.openxmlformats.org/officeDocument/2006/relationships/image" Target="../media/image24.png"/><Relationship Id="rId9" Type="http://schemas.openxmlformats.org/officeDocument/2006/relationships/image" Target="../media/image23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png"/><Relationship Id="rId3" Type="http://schemas.openxmlformats.org/officeDocument/2006/relationships/image" Target="../media/image20.png"/><Relationship Id="rId7" Type="http://schemas.openxmlformats.org/officeDocument/2006/relationships/image" Target="../media/image22.png"/><Relationship Id="rId12" Type="http://schemas.openxmlformats.org/officeDocument/2006/relationships/image" Target="../media/image31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0.png"/><Relationship Id="rId11" Type="http://schemas.openxmlformats.org/officeDocument/2006/relationships/image" Target="../media/image17.png"/><Relationship Id="rId5" Type="http://schemas.openxmlformats.org/officeDocument/2006/relationships/image" Target="../media/image29.png"/><Relationship Id="rId10" Type="http://schemas.openxmlformats.org/officeDocument/2006/relationships/image" Target="../media/image16.png"/><Relationship Id="rId4" Type="http://schemas.openxmlformats.org/officeDocument/2006/relationships/image" Target="../media/image28.png"/><Relationship Id="rId9" Type="http://schemas.openxmlformats.org/officeDocument/2006/relationships/image" Target="../media/image15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3" Type="http://schemas.openxmlformats.org/officeDocument/2006/relationships/image" Target="../media/image20.png"/><Relationship Id="rId7" Type="http://schemas.openxmlformats.org/officeDocument/2006/relationships/image" Target="../media/image15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3.png"/><Relationship Id="rId5" Type="http://schemas.openxmlformats.org/officeDocument/2006/relationships/image" Target="../media/image22.png"/><Relationship Id="rId4" Type="http://schemas.openxmlformats.org/officeDocument/2006/relationships/image" Target="../media/image21.png"/><Relationship Id="rId9" Type="http://schemas.openxmlformats.org/officeDocument/2006/relationships/image" Target="../media/image17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openxmlformats.org/officeDocument/2006/relationships/image" Target="../media/image20.png"/><Relationship Id="rId7" Type="http://schemas.openxmlformats.org/officeDocument/2006/relationships/image" Target="../media/image2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2.png"/><Relationship Id="rId5" Type="http://schemas.openxmlformats.org/officeDocument/2006/relationships/image" Target="../media/image33.png"/><Relationship Id="rId10" Type="http://schemas.openxmlformats.org/officeDocument/2006/relationships/image" Target="../media/image17.png"/><Relationship Id="rId4" Type="http://schemas.openxmlformats.org/officeDocument/2006/relationships/image" Target="../media/image32.png"/><Relationship Id="rId9" Type="http://schemas.openxmlformats.org/officeDocument/2006/relationships/image" Target="../media/image16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3" Type="http://schemas.openxmlformats.org/officeDocument/2006/relationships/image" Target="../media/image20.png"/><Relationship Id="rId7" Type="http://schemas.openxmlformats.org/officeDocument/2006/relationships/image" Target="../media/image15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3.png"/><Relationship Id="rId5" Type="http://schemas.openxmlformats.org/officeDocument/2006/relationships/image" Target="../media/image22.png"/><Relationship Id="rId4" Type="http://schemas.openxmlformats.org/officeDocument/2006/relationships/image" Target="../media/image21.png"/><Relationship Id="rId9" Type="http://schemas.openxmlformats.org/officeDocument/2006/relationships/image" Target="../media/image17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png"/><Relationship Id="rId3" Type="http://schemas.openxmlformats.org/officeDocument/2006/relationships/image" Target="../media/image20.png"/><Relationship Id="rId7" Type="http://schemas.openxmlformats.org/officeDocument/2006/relationships/image" Target="../media/image22.png"/><Relationship Id="rId12" Type="http://schemas.openxmlformats.org/officeDocument/2006/relationships/image" Target="../media/image31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0.png"/><Relationship Id="rId11" Type="http://schemas.openxmlformats.org/officeDocument/2006/relationships/image" Target="../media/image17.png"/><Relationship Id="rId5" Type="http://schemas.openxmlformats.org/officeDocument/2006/relationships/image" Target="../media/image29.png"/><Relationship Id="rId10" Type="http://schemas.openxmlformats.org/officeDocument/2006/relationships/image" Target="../media/image16.png"/><Relationship Id="rId4" Type="http://schemas.openxmlformats.org/officeDocument/2006/relationships/image" Target="../media/image28.png"/><Relationship Id="rId9" Type="http://schemas.openxmlformats.org/officeDocument/2006/relationships/image" Target="../media/image15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3" Type="http://schemas.openxmlformats.org/officeDocument/2006/relationships/image" Target="../media/image20.png"/><Relationship Id="rId7" Type="http://schemas.openxmlformats.org/officeDocument/2006/relationships/image" Target="../media/image15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3.png"/><Relationship Id="rId5" Type="http://schemas.openxmlformats.org/officeDocument/2006/relationships/image" Target="../media/image22.png"/><Relationship Id="rId4" Type="http://schemas.openxmlformats.org/officeDocument/2006/relationships/image" Target="../media/image21.png"/><Relationship Id="rId9" Type="http://schemas.openxmlformats.org/officeDocument/2006/relationships/image" Target="../media/image17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openxmlformats.org/officeDocument/2006/relationships/image" Target="../media/image20.png"/><Relationship Id="rId7" Type="http://schemas.openxmlformats.org/officeDocument/2006/relationships/image" Target="../media/image2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2.png"/><Relationship Id="rId5" Type="http://schemas.openxmlformats.org/officeDocument/2006/relationships/image" Target="../media/image33.png"/><Relationship Id="rId10" Type="http://schemas.openxmlformats.org/officeDocument/2006/relationships/image" Target="../media/image17.png"/><Relationship Id="rId4" Type="http://schemas.openxmlformats.org/officeDocument/2006/relationships/image" Target="../media/image32.png"/><Relationship Id="rId9" Type="http://schemas.openxmlformats.org/officeDocument/2006/relationships/image" Target="../media/image16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3" Type="http://schemas.openxmlformats.org/officeDocument/2006/relationships/image" Target="../media/image20.png"/><Relationship Id="rId7" Type="http://schemas.openxmlformats.org/officeDocument/2006/relationships/image" Target="../media/image15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3.png"/><Relationship Id="rId5" Type="http://schemas.openxmlformats.org/officeDocument/2006/relationships/image" Target="../media/image22.png"/><Relationship Id="rId4" Type="http://schemas.openxmlformats.org/officeDocument/2006/relationships/image" Target="../media/image21.png"/><Relationship Id="rId9" Type="http://schemas.openxmlformats.org/officeDocument/2006/relationships/image" Target="../media/image17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3" Type="http://schemas.openxmlformats.org/officeDocument/2006/relationships/image" Target="../media/image20.png"/><Relationship Id="rId7" Type="http://schemas.openxmlformats.org/officeDocument/2006/relationships/image" Target="../media/image15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3.png"/><Relationship Id="rId5" Type="http://schemas.openxmlformats.org/officeDocument/2006/relationships/image" Target="../media/image22.png"/><Relationship Id="rId4" Type="http://schemas.openxmlformats.org/officeDocument/2006/relationships/image" Target="../media/image34.png"/><Relationship Id="rId9" Type="http://schemas.openxmlformats.org/officeDocument/2006/relationships/image" Target="../media/image17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3" Type="http://schemas.openxmlformats.org/officeDocument/2006/relationships/image" Target="../media/image20.png"/><Relationship Id="rId7" Type="http://schemas.openxmlformats.org/officeDocument/2006/relationships/image" Target="../media/image15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3.png"/><Relationship Id="rId5" Type="http://schemas.openxmlformats.org/officeDocument/2006/relationships/image" Target="../media/image22.png"/><Relationship Id="rId4" Type="http://schemas.openxmlformats.org/officeDocument/2006/relationships/image" Target="../media/image21.png"/><Relationship Id="rId9" Type="http://schemas.openxmlformats.org/officeDocument/2006/relationships/image" Target="../media/image17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3" Type="http://schemas.openxmlformats.org/officeDocument/2006/relationships/image" Target="../media/image20.png"/><Relationship Id="rId7" Type="http://schemas.openxmlformats.org/officeDocument/2006/relationships/image" Target="../media/image15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3.png"/><Relationship Id="rId5" Type="http://schemas.openxmlformats.org/officeDocument/2006/relationships/image" Target="../media/image22.png"/><Relationship Id="rId4" Type="http://schemas.openxmlformats.org/officeDocument/2006/relationships/image" Target="../media/image21.png"/><Relationship Id="rId9" Type="http://schemas.openxmlformats.org/officeDocument/2006/relationships/image" Target="../media/image1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CDCD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87500" y="774700"/>
            <a:ext cx="16027400" cy="8724900"/>
          </a:xfrm>
          <a:prstGeom prst="rect">
            <a:avLst/>
          </a:prstGeom>
          <a:effectLst>
            <a:outerShdw blurRad="2087442" dist="805872" dir="2700000">
              <a:srgbClr val="000000">
                <a:alpha val="14000"/>
              </a:srgbClr>
            </a:outerShdw>
          </a:effectLst>
        </p:spPr>
      </p:pic>
      <p:pic>
        <p:nvPicPr>
          <p:cNvPr id="3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814800" y="1435100"/>
            <a:ext cx="393700" cy="419100"/>
          </a:xfrm>
          <a:prstGeom prst="rect">
            <a:avLst/>
          </a:prstGeom>
        </p:spPr>
      </p:pic>
      <p:pic>
        <p:nvPicPr>
          <p:cNvPr id="4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725900" y="2463800"/>
            <a:ext cx="584200" cy="584200"/>
          </a:xfrm>
          <a:prstGeom prst="rect">
            <a:avLst/>
          </a:prstGeom>
        </p:spPr>
      </p:pic>
      <p:pic>
        <p:nvPicPr>
          <p:cNvPr id="5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6675100" y="2146300"/>
            <a:ext cx="685800" cy="12700"/>
          </a:xfrm>
          <a:prstGeom prst="rect">
            <a:avLst/>
          </a:prstGeom>
        </p:spPr>
      </p:pic>
      <p:pic>
        <p:nvPicPr>
          <p:cNvPr id="6" name="Picture 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73100" y="520700"/>
            <a:ext cx="15786100" cy="9220200"/>
          </a:xfrm>
          <a:prstGeom prst="rect">
            <a:avLst/>
          </a:prstGeom>
          <a:effectLst>
            <a:outerShdw blurRad="2328773" dist="851182" dir="2700000">
              <a:srgbClr val="000000">
                <a:alpha val="18000"/>
              </a:srgbClr>
            </a:outerShdw>
          </a:effectLst>
        </p:spPr>
      </p:pic>
      <p:pic>
        <p:nvPicPr>
          <p:cNvPr id="7" name="Picture 7"/>
          <p:cNvPicPr>
            <a:picLocks noChangeAspect="1"/>
          </p:cNvPicPr>
          <p:nvPr/>
        </p:nvPicPr>
        <p:blipFill>
          <a:blip r:embed="rId7">
            <a:alphaModFix amt="29000"/>
          </a:blip>
          <a:stretch>
            <a:fillRect/>
          </a:stretch>
        </p:blipFill>
        <p:spPr>
          <a:xfrm>
            <a:off x="2171700" y="7200900"/>
            <a:ext cx="12814300" cy="12700"/>
          </a:xfrm>
          <a:prstGeom prst="rect">
            <a:avLst/>
          </a:prstGeom>
        </p:spPr>
      </p:pic>
      <p:pic>
        <p:nvPicPr>
          <p:cNvPr id="8" name="Picture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6675100" y="3352800"/>
            <a:ext cx="685800" cy="12700"/>
          </a:xfrm>
          <a:prstGeom prst="rect">
            <a:avLst/>
          </a:prstGeom>
        </p:spPr>
      </p:pic>
      <p:pic>
        <p:nvPicPr>
          <p:cNvPr id="9" name="Picture 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6675100" y="4546600"/>
            <a:ext cx="685800" cy="12700"/>
          </a:xfrm>
          <a:prstGeom prst="rect">
            <a:avLst/>
          </a:prstGeom>
        </p:spPr>
      </p:pic>
      <p:pic>
        <p:nvPicPr>
          <p:cNvPr id="10" name="Picture 10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6675100" y="6769100"/>
            <a:ext cx="685800" cy="12700"/>
          </a:xfrm>
          <a:prstGeom prst="rect">
            <a:avLst/>
          </a:prstGeom>
        </p:spPr>
      </p:pic>
      <p:pic>
        <p:nvPicPr>
          <p:cNvPr id="11" name="Picture 1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6675100" y="7962900"/>
            <a:ext cx="685800" cy="12700"/>
          </a:xfrm>
          <a:prstGeom prst="rect">
            <a:avLst/>
          </a:prstGeom>
        </p:spPr>
      </p:pic>
      <p:pic>
        <p:nvPicPr>
          <p:cNvPr id="12" name="Picture 1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6675100" y="5740400"/>
            <a:ext cx="685800" cy="12700"/>
          </a:xfrm>
          <a:prstGeom prst="rect">
            <a:avLst/>
          </a:prstGeom>
        </p:spPr>
      </p:pic>
      <p:pic>
        <p:nvPicPr>
          <p:cNvPr id="13" name="Picture 13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6827500" y="3771900"/>
            <a:ext cx="368300" cy="368300"/>
          </a:xfrm>
          <a:prstGeom prst="rect">
            <a:avLst/>
          </a:prstGeom>
        </p:spPr>
      </p:pic>
      <p:pic>
        <p:nvPicPr>
          <p:cNvPr id="14" name="Picture 14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6764000" y="4902200"/>
            <a:ext cx="495300" cy="495300"/>
          </a:xfrm>
          <a:prstGeom prst="rect">
            <a:avLst/>
          </a:prstGeom>
        </p:spPr>
      </p:pic>
      <p:pic>
        <p:nvPicPr>
          <p:cNvPr id="15" name="Picture 15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16814800" y="6108700"/>
            <a:ext cx="393700" cy="317500"/>
          </a:xfrm>
          <a:prstGeom prst="rect">
            <a:avLst/>
          </a:prstGeom>
        </p:spPr>
      </p:pic>
      <p:pic>
        <p:nvPicPr>
          <p:cNvPr id="16" name="Picture 16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16827500" y="7188200"/>
            <a:ext cx="381000" cy="381000"/>
          </a:xfrm>
          <a:prstGeom prst="rect">
            <a:avLst/>
          </a:prstGeom>
        </p:spPr>
      </p:pic>
      <p:pic>
        <p:nvPicPr>
          <p:cNvPr id="17" name="Picture 17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16840200" y="8432800"/>
            <a:ext cx="342900" cy="355600"/>
          </a:xfrm>
          <a:prstGeom prst="rect">
            <a:avLst/>
          </a:prstGeom>
        </p:spPr>
      </p:pic>
      <p:sp>
        <p:nvSpPr>
          <p:cNvPr id="18" name="TextBox 18"/>
          <p:cNvSpPr txBox="1"/>
          <p:nvPr/>
        </p:nvSpPr>
        <p:spPr>
          <a:xfrm>
            <a:off x="2171700" y="5245100"/>
            <a:ext cx="7099300" cy="7239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l">
              <a:lnSpc>
                <a:spcPct val="113710"/>
              </a:lnSpc>
            </a:pPr>
            <a:r>
              <a:rPr lang="en-US" sz="4000" b="0" i="0" u="none" strike="noStrike" spc="-100">
                <a:solidFill>
                  <a:srgbClr val="343434"/>
                </a:solidFill>
                <a:latin typeface="Pretendard Regular"/>
              </a:rPr>
              <a:t>202410764 </a:t>
            </a:r>
            <a:r>
              <a:rPr lang="ko-KR" sz="4000" b="0" i="0" u="none" strike="noStrike" spc="-100">
                <a:solidFill>
                  <a:srgbClr val="343434"/>
                </a:solidFill>
                <a:ea typeface="Pretendard Regular"/>
              </a:rPr>
              <a:t>김재영</a:t>
            </a:r>
          </a:p>
        </p:txBody>
      </p:sp>
      <p:sp>
        <p:nvSpPr>
          <p:cNvPr id="19" name="TextBox 19"/>
          <p:cNvSpPr txBox="1"/>
          <p:nvPr/>
        </p:nvSpPr>
        <p:spPr>
          <a:xfrm>
            <a:off x="2133600" y="2489200"/>
            <a:ext cx="11645900" cy="26162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l">
              <a:lnSpc>
                <a:spcPct val="83000"/>
              </a:lnSpc>
            </a:pPr>
            <a:r>
              <a:rPr lang="ko-KR" sz="8600" b="0" i="0" u="none" strike="noStrike" spc="100">
                <a:solidFill>
                  <a:srgbClr val="000000"/>
                </a:solidFill>
                <a:ea typeface="Pretendard Bold"/>
              </a:rPr>
              <a:t>후쿠시마</a:t>
            </a:r>
            <a:r>
              <a:rPr lang="en-US" sz="8600" b="0" i="0" u="none" strike="noStrike" spc="100">
                <a:solidFill>
                  <a:srgbClr val="000000"/>
                </a:solidFill>
                <a:latin typeface="Pretendard Bold"/>
              </a:rPr>
              <a:t> </a:t>
            </a:r>
            <a:r>
              <a:rPr lang="ko-KR" sz="8600" b="0" i="0" u="none" strike="noStrike" spc="100">
                <a:solidFill>
                  <a:srgbClr val="000000"/>
                </a:solidFill>
                <a:ea typeface="Pretendard Bold"/>
              </a:rPr>
              <a:t>사태와</a:t>
            </a:r>
          </a:p>
          <a:p>
            <a:pPr lvl="0" algn="l">
              <a:lnSpc>
                <a:spcPct val="83000"/>
              </a:lnSpc>
            </a:pPr>
            <a:r>
              <a:rPr lang="ko-KR" sz="8600" b="0" i="0" u="none" strike="noStrike" spc="100">
                <a:solidFill>
                  <a:srgbClr val="000000"/>
                </a:solidFill>
                <a:ea typeface="Pretendard Bold"/>
              </a:rPr>
              <a:t>에너지</a:t>
            </a:r>
            <a:r>
              <a:rPr lang="en-US" sz="8600" b="0" i="0" u="none" strike="noStrike" spc="100">
                <a:solidFill>
                  <a:srgbClr val="000000"/>
                </a:solidFill>
                <a:latin typeface="Pretendard Bold"/>
              </a:rPr>
              <a:t> </a:t>
            </a:r>
            <a:r>
              <a:rPr lang="ko-KR" sz="8600" b="0" i="0" u="none" strike="noStrike" spc="100">
                <a:solidFill>
                  <a:srgbClr val="000000"/>
                </a:solidFill>
                <a:ea typeface="Pretendard Bold"/>
              </a:rPr>
              <a:t>문제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CDCD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0400" y="533400"/>
            <a:ext cx="16954500" cy="698500"/>
          </a:xfrm>
          <a:prstGeom prst="rect">
            <a:avLst/>
          </a:prstGeom>
          <a:effectLst>
            <a:outerShdw blurRad="13467" dist="64729" dir="2700000">
              <a:srgbClr val="000000">
                <a:alpha val="14000"/>
              </a:srgbClr>
            </a:outerShdw>
          </a:effectLst>
        </p:spPr>
      </p:pic>
      <p:pic>
        <p:nvPicPr>
          <p:cNvPr id="3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7700" y="1308100"/>
            <a:ext cx="16891000" cy="8445500"/>
          </a:xfrm>
          <a:prstGeom prst="rect">
            <a:avLst/>
          </a:prstGeom>
          <a:effectLst>
            <a:outerShdw blurRad="1955464" dist="779980" dir="2700000">
              <a:srgbClr val="000000">
                <a:alpha val="18000"/>
              </a:srgbClr>
            </a:outerShdw>
          </a:effectLst>
        </p:spPr>
      </p:pic>
      <p:pic>
        <p:nvPicPr>
          <p:cNvPr id="4" name="Picture 4"/>
          <p:cNvPicPr>
            <a:picLocks noChangeAspect="1"/>
          </p:cNvPicPr>
          <p:nvPr/>
        </p:nvPicPr>
        <p:blipFill>
          <a:blip r:embed="rId4">
            <a:alphaModFix amt="29000"/>
          </a:blip>
          <a:stretch>
            <a:fillRect/>
          </a:stretch>
        </p:blipFill>
        <p:spPr>
          <a:xfrm>
            <a:off x="1816100" y="3429000"/>
            <a:ext cx="14643100" cy="12700"/>
          </a:xfrm>
          <a:prstGeom prst="rect">
            <a:avLst/>
          </a:prstGeom>
        </p:spPr>
      </p:pic>
      <p:pic>
        <p:nvPicPr>
          <p:cNvPr id="5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5430500" y="762000"/>
            <a:ext cx="241300" cy="215900"/>
          </a:xfrm>
          <a:prstGeom prst="rect">
            <a:avLst/>
          </a:prstGeom>
        </p:spPr>
      </p:pic>
      <p:pic>
        <p:nvPicPr>
          <p:cNvPr id="6" name="Picture 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5938500" y="685800"/>
            <a:ext cx="368300" cy="368300"/>
          </a:xfrm>
          <a:prstGeom prst="rect">
            <a:avLst/>
          </a:prstGeom>
        </p:spPr>
      </p:pic>
      <p:pic>
        <p:nvPicPr>
          <p:cNvPr id="7" name="Picture 7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6586200" y="736600"/>
            <a:ext cx="254000" cy="266700"/>
          </a:xfrm>
          <a:prstGeom prst="rect">
            <a:avLst/>
          </a:prstGeom>
        </p:spPr>
      </p:pic>
      <p:sp>
        <p:nvSpPr>
          <p:cNvPr id="8" name="TextBox 8"/>
          <p:cNvSpPr txBox="1"/>
          <p:nvPr/>
        </p:nvSpPr>
        <p:spPr>
          <a:xfrm>
            <a:off x="1536700" y="749300"/>
            <a:ext cx="1930400" cy="2667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l">
              <a:lnSpc>
                <a:spcPct val="99600"/>
              </a:lnSpc>
            </a:pPr>
            <a:endParaRPr lang="en-US" sz="1500" b="1" i="0" u="none" strike="noStrike" spc="100" dirty="0">
              <a:solidFill>
                <a:srgbClr val="FCFCFC"/>
              </a:solidFill>
              <a:latin typeface="Pretendard SemiBold"/>
            </a:endParaRPr>
          </a:p>
        </p:txBody>
      </p:sp>
      <p:pic>
        <p:nvPicPr>
          <p:cNvPr id="9" name="Picture 9"/>
          <p:cNvPicPr>
            <a:picLocks noChangeAspect="1"/>
          </p:cNvPicPr>
          <p:nvPr/>
        </p:nvPicPr>
        <p:blipFill>
          <a:blip r:embed="rId8">
            <a:alphaModFix amt="47000"/>
          </a:blip>
          <a:stretch>
            <a:fillRect/>
          </a:stretch>
        </p:blipFill>
        <p:spPr>
          <a:xfrm>
            <a:off x="2400300" y="4178300"/>
            <a:ext cx="6527800" cy="952500"/>
          </a:xfrm>
          <a:prstGeom prst="rect">
            <a:avLst/>
          </a:prstGeom>
        </p:spPr>
      </p:pic>
      <p:pic>
        <p:nvPicPr>
          <p:cNvPr id="10" name="Picture 10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489200" y="4241800"/>
            <a:ext cx="812800" cy="812800"/>
          </a:xfrm>
          <a:prstGeom prst="rect">
            <a:avLst/>
          </a:prstGeom>
        </p:spPr>
      </p:pic>
      <p:sp>
        <p:nvSpPr>
          <p:cNvPr id="11" name="TextBox 11"/>
          <p:cNvSpPr txBox="1"/>
          <p:nvPr/>
        </p:nvSpPr>
        <p:spPr>
          <a:xfrm>
            <a:off x="2603500" y="4419600"/>
            <a:ext cx="558800" cy="4064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ctr">
              <a:lnSpc>
                <a:spcPct val="83000"/>
              </a:lnSpc>
            </a:pPr>
            <a:r>
              <a:rPr lang="en-US" sz="2300" b="0" i="0" u="none" strike="noStrike">
                <a:solidFill>
                  <a:srgbClr val="FCFCFC"/>
                </a:solidFill>
                <a:latin typeface="Pretendard Bold"/>
              </a:rPr>
              <a:t>01</a:t>
            </a:r>
          </a:p>
        </p:txBody>
      </p:sp>
      <p:sp>
        <p:nvSpPr>
          <p:cNvPr id="12" name="TextBox 12"/>
          <p:cNvSpPr txBox="1"/>
          <p:nvPr/>
        </p:nvSpPr>
        <p:spPr>
          <a:xfrm>
            <a:off x="3441700" y="4356100"/>
            <a:ext cx="4508500" cy="9652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l">
              <a:lnSpc>
                <a:spcPct val="106240"/>
              </a:lnSpc>
            </a:pPr>
            <a:r>
              <a:rPr lang="ko-KR" sz="2800" b="0" i="0" u="none" strike="noStrike" spc="-200">
                <a:solidFill>
                  <a:srgbClr val="000000"/>
                </a:solidFill>
                <a:ea typeface="Pretendard Regular"/>
              </a:rPr>
              <a:t>서론</a:t>
            </a:r>
          </a:p>
          <a:p>
            <a:pPr lvl="0" algn="l">
              <a:lnSpc>
                <a:spcPct val="106240"/>
              </a:lnSpc>
            </a:pPr>
            <a:endParaRPr lang="ko-KR" sz="2800" b="0" i="0" u="none" strike="noStrike" spc="-200">
              <a:solidFill>
                <a:srgbClr val="000000"/>
              </a:solidFill>
              <a:ea typeface="Pretendard Regular"/>
            </a:endParaRPr>
          </a:p>
        </p:txBody>
      </p:sp>
      <p:pic>
        <p:nvPicPr>
          <p:cNvPr id="13" name="Picture 13"/>
          <p:cNvPicPr>
            <a:picLocks noChangeAspect="1"/>
          </p:cNvPicPr>
          <p:nvPr/>
        </p:nvPicPr>
        <p:blipFill>
          <a:blip r:embed="rId8">
            <a:alphaModFix amt="47000"/>
          </a:blip>
          <a:stretch>
            <a:fillRect/>
          </a:stretch>
        </p:blipFill>
        <p:spPr>
          <a:xfrm>
            <a:off x="9359900" y="4178300"/>
            <a:ext cx="6527800" cy="952500"/>
          </a:xfrm>
          <a:prstGeom prst="rect">
            <a:avLst/>
          </a:prstGeom>
        </p:spPr>
      </p:pic>
      <p:pic>
        <p:nvPicPr>
          <p:cNvPr id="14" name="Picture 14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9448800" y="4241800"/>
            <a:ext cx="812800" cy="812800"/>
          </a:xfrm>
          <a:prstGeom prst="rect">
            <a:avLst/>
          </a:prstGeom>
        </p:spPr>
      </p:pic>
      <p:sp>
        <p:nvSpPr>
          <p:cNvPr id="15" name="TextBox 15"/>
          <p:cNvSpPr txBox="1"/>
          <p:nvPr/>
        </p:nvSpPr>
        <p:spPr>
          <a:xfrm>
            <a:off x="9550400" y="4419600"/>
            <a:ext cx="558800" cy="4064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ctr">
              <a:lnSpc>
                <a:spcPct val="83000"/>
              </a:lnSpc>
            </a:pPr>
            <a:r>
              <a:rPr lang="en-US" sz="2300" b="0" i="0" u="none" strike="noStrike">
                <a:solidFill>
                  <a:srgbClr val="FCFCFC"/>
                </a:solidFill>
                <a:latin typeface="Pretendard Bold"/>
              </a:rPr>
              <a:t>2-3</a:t>
            </a:r>
          </a:p>
        </p:txBody>
      </p:sp>
      <p:sp>
        <p:nvSpPr>
          <p:cNvPr id="16" name="TextBox 16"/>
          <p:cNvSpPr txBox="1"/>
          <p:nvPr/>
        </p:nvSpPr>
        <p:spPr>
          <a:xfrm>
            <a:off x="10401300" y="4419600"/>
            <a:ext cx="4508500" cy="9652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l">
              <a:lnSpc>
                <a:spcPct val="106240"/>
              </a:lnSpc>
            </a:pPr>
            <a:r>
              <a:rPr lang="ko-KR" sz="2800" b="0" i="0" u="none" strike="noStrike" spc="-200">
                <a:solidFill>
                  <a:srgbClr val="000000"/>
                </a:solidFill>
                <a:ea typeface="Pretendard Regular"/>
              </a:rPr>
              <a:t>해결방안</a:t>
            </a:r>
          </a:p>
          <a:p>
            <a:pPr lvl="0" algn="l">
              <a:lnSpc>
                <a:spcPct val="106240"/>
              </a:lnSpc>
            </a:pPr>
            <a:endParaRPr lang="ko-KR" sz="2800" b="0" i="0" u="none" strike="noStrike" spc="-200">
              <a:solidFill>
                <a:srgbClr val="000000"/>
              </a:solidFill>
              <a:ea typeface="Pretendard Regular"/>
            </a:endParaRPr>
          </a:p>
        </p:txBody>
      </p:sp>
      <p:pic>
        <p:nvPicPr>
          <p:cNvPr id="17" name="Picture 17"/>
          <p:cNvPicPr>
            <a:picLocks noChangeAspect="1"/>
          </p:cNvPicPr>
          <p:nvPr/>
        </p:nvPicPr>
        <p:blipFill>
          <a:blip r:embed="rId8">
            <a:alphaModFix amt="47000"/>
          </a:blip>
          <a:stretch>
            <a:fillRect/>
          </a:stretch>
        </p:blipFill>
        <p:spPr>
          <a:xfrm>
            <a:off x="2400300" y="5321300"/>
            <a:ext cx="6527800" cy="952500"/>
          </a:xfrm>
          <a:prstGeom prst="rect">
            <a:avLst/>
          </a:prstGeom>
        </p:spPr>
      </p:pic>
      <p:pic>
        <p:nvPicPr>
          <p:cNvPr id="18" name="Picture 18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489200" y="5384800"/>
            <a:ext cx="812800" cy="812800"/>
          </a:xfrm>
          <a:prstGeom prst="rect">
            <a:avLst/>
          </a:prstGeom>
        </p:spPr>
      </p:pic>
      <p:sp>
        <p:nvSpPr>
          <p:cNvPr id="19" name="TextBox 19"/>
          <p:cNvSpPr txBox="1"/>
          <p:nvPr/>
        </p:nvSpPr>
        <p:spPr>
          <a:xfrm>
            <a:off x="2603500" y="5562600"/>
            <a:ext cx="558800" cy="4064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ctr">
              <a:lnSpc>
                <a:spcPct val="83000"/>
              </a:lnSpc>
            </a:pPr>
            <a:r>
              <a:rPr lang="en-US" sz="2300" b="0" i="0" u="none" strike="noStrike">
                <a:solidFill>
                  <a:srgbClr val="FCFCFC"/>
                </a:solidFill>
                <a:latin typeface="Pretendard Bold"/>
              </a:rPr>
              <a:t>02</a:t>
            </a:r>
          </a:p>
        </p:txBody>
      </p:sp>
      <p:sp>
        <p:nvSpPr>
          <p:cNvPr id="20" name="TextBox 20"/>
          <p:cNvSpPr txBox="1"/>
          <p:nvPr/>
        </p:nvSpPr>
        <p:spPr>
          <a:xfrm>
            <a:off x="3441700" y="5562600"/>
            <a:ext cx="4508500" cy="9652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l">
              <a:lnSpc>
                <a:spcPct val="106240"/>
              </a:lnSpc>
            </a:pPr>
            <a:r>
              <a:rPr lang="ko-KR" sz="2800" b="0" i="0" u="none" strike="noStrike" spc="-200">
                <a:solidFill>
                  <a:srgbClr val="000000"/>
                </a:solidFill>
                <a:ea typeface="Pretendard Regular"/>
              </a:rPr>
              <a:t>본론</a:t>
            </a:r>
          </a:p>
          <a:p>
            <a:pPr lvl="0" algn="l">
              <a:lnSpc>
                <a:spcPct val="106240"/>
              </a:lnSpc>
            </a:pPr>
            <a:endParaRPr lang="ko-KR" sz="2800" b="0" i="0" u="none" strike="noStrike" spc="-200">
              <a:solidFill>
                <a:srgbClr val="000000"/>
              </a:solidFill>
              <a:ea typeface="Pretendard Regular"/>
            </a:endParaRPr>
          </a:p>
        </p:txBody>
      </p:sp>
      <p:pic>
        <p:nvPicPr>
          <p:cNvPr id="21" name="Picture 21"/>
          <p:cNvPicPr>
            <a:picLocks noChangeAspect="1"/>
          </p:cNvPicPr>
          <p:nvPr/>
        </p:nvPicPr>
        <p:blipFill>
          <a:blip r:embed="rId8">
            <a:alphaModFix amt="47000"/>
          </a:blip>
          <a:stretch>
            <a:fillRect/>
          </a:stretch>
        </p:blipFill>
        <p:spPr>
          <a:xfrm>
            <a:off x="9359900" y="5321300"/>
            <a:ext cx="6527800" cy="952500"/>
          </a:xfrm>
          <a:prstGeom prst="rect">
            <a:avLst/>
          </a:prstGeom>
        </p:spPr>
      </p:pic>
      <p:pic>
        <p:nvPicPr>
          <p:cNvPr id="22" name="Picture 22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9448800" y="5384800"/>
            <a:ext cx="812800" cy="812800"/>
          </a:xfrm>
          <a:prstGeom prst="rect">
            <a:avLst/>
          </a:prstGeom>
        </p:spPr>
      </p:pic>
      <p:sp>
        <p:nvSpPr>
          <p:cNvPr id="23" name="TextBox 23"/>
          <p:cNvSpPr txBox="1"/>
          <p:nvPr/>
        </p:nvSpPr>
        <p:spPr>
          <a:xfrm>
            <a:off x="9550400" y="5562600"/>
            <a:ext cx="558800" cy="4064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ctr">
              <a:lnSpc>
                <a:spcPct val="83000"/>
              </a:lnSpc>
            </a:pPr>
            <a:r>
              <a:rPr lang="en-US" sz="2300" b="0" i="0" u="none" strike="noStrike">
                <a:solidFill>
                  <a:srgbClr val="FCFCFC"/>
                </a:solidFill>
                <a:latin typeface="Pretendard Bold"/>
              </a:rPr>
              <a:t>03</a:t>
            </a:r>
          </a:p>
        </p:txBody>
      </p:sp>
      <p:sp>
        <p:nvSpPr>
          <p:cNvPr id="24" name="TextBox 24"/>
          <p:cNvSpPr txBox="1"/>
          <p:nvPr/>
        </p:nvSpPr>
        <p:spPr>
          <a:xfrm>
            <a:off x="10261600" y="5511800"/>
            <a:ext cx="4508500" cy="9652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l">
              <a:lnSpc>
                <a:spcPct val="106240"/>
              </a:lnSpc>
            </a:pPr>
            <a:r>
              <a:rPr lang="en-US" sz="2800" b="0" i="0" u="none" strike="noStrike" spc="-200">
                <a:solidFill>
                  <a:srgbClr val="000000"/>
                </a:solidFill>
                <a:latin typeface="Pretendard Regular"/>
              </a:rPr>
              <a:t> </a:t>
            </a:r>
            <a:r>
              <a:rPr lang="ko-KR" sz="2800" b="0" i="0" u="none" strike="noStrike" spc="-200">
                <a:solidFill>
                  <a:srgbClr val="000000"/>
                </a:solidFill>
                <a:ea typeface="Pretendard Regular"/>
              </a:rPr>
              <a:t>결론</a:t>
            </a:r>
          </a:p>
          <a:p>
            <a:pPr lvl="0" algn="l">
              <a:lnSpc>
                <a:spcPct val="106240"/>
              </a:lnSpc>
            </a:pPr>
            <a:endParaRPr lang="ko-KR" sz="2800" b="0" i="0" u="none" strike="noStrike" spc="-200">
              <a:solidFill>
                <a:srgbClr val="000000"/>
              </a:solidFill>
              <a:ea typeface="Pretendard Regular"/>
            </a:endParaRPr>
          </a:p>
        </p:txBody>
      </p:sp>
      <p:pic>
        <p:nvPicPr>
          <p:cNvPr id="25" name="Picture 25"/>
          <p:cNvPicPr>
            <a:picLocks noChangeAspect="1"/>
          </p:cNvPicPr>
          <p:nvPr/>
        </p:nvPicPr>
        <p:blipFill>
          <a:blip r:embed="rId8">
            <a:alphaModFix amt="47000"/>
          </a:blip>
          <a:stretch>
            <a:fillRect/>
          </a:stretch>
        </p:blipFill>
        <p:spPr>
          <a:xfrm>
            <a:off x="2400300" y="6451600"/>
            <a:ext cx="6527800" cy="952500"/>
          </a:xfrm>
          <a:prstGeom prst="rect">
            <a:avLst/>
          </a:prstGeom>
        </p:spPr>
      </p:pic>
      <p:pic>
        <p:nvPicPr>
          <p:cNvPr id="26" name="Picture 26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489200" y="6527800"/>
            <a:ext cx="812800" cy="812800"/>
          </a:xfrm>
          <a:prstGeom prst="rect">
            <a:avLst/>
          </a:prstGeom>
        </p:spPr>
      </p:pic>
      <p:sp>
        <p:nvSpPr>
          <p:cNvPr id="27" name="TextBox 27"/>
          <p:cNvSpPr txBox="1"/>
          <p:nvPr/>
        </p:nvSpPr>
        <p:spPr>
          <a:xfrm>
            <a:off x="2603500" y="6692900"/>
            <a:ext cx="558800" cy="4064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ctr">
              <a:lnSpc>
                <a:spcPct val="83000"/>
              </a:lnSpc>
            </a:pPr>
            <a:r>
              <a:rPr lang="en-US" sz="2300" b="0" i="0" u="none" strike="noStrike">
                <a:solidFill>
                  <a:srgbClr val="FCFCFC"/>
                </a:solidFill>
                <a:latin typeface="Pretendard Bold"/>
              </a:rPr>
              <a:t>2-1</a:t>
            </a:r>
          </a:p>
        </p:txBody>
      </p:sp>
      <p:sp>
        <p:nvSpPr>
          <p:cNvPr id="28" name="TextBox 28"/>
          <p:cNvSpPr txBox="1"/>
          <p:nvPr/>
        </p:nvSpPr>
        <p:spPr>
          <a:xfrm>
            <a:off x="3467100" y="6692900"/>
            <a:ext cx="4508500" cy="9652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l">
              <a:lnSpc>
                <a:spcPct val="106240"/>
              </a:lnSpc>
            </a:pPr>
            <a:r>
              <a:rPr lang="ko-KR" sz="2800" b="0" i="0" u="none" strike="noStrike" spc="-200">
                <a:solidFill>
                  <a:srgbClr val="000000"/>
                </a:solidFill>
                <a:ea typeface="Pretendard Regular"/>
              </a:rPr>
              <a:t>후쿠시마</a:t>
            </a:r>
            <a:r>
              <a:rPr lang="en-US" sz="2800" b="0" i="0" u="none" strike="noStrike" spc="-200">
                <a:solidFill>
                  <a:srgbClr val="000000"/>
                </a:solidFill>
                <a:latin typeface="Pretendard Regular"/>
              </a:rPr>
              <a:t> </a:t>
            </a:r>
            <a:r>
              <a:rPr lang="ko-KR" sz="2800" b="0" i="0" u="none" strike="noStrike" spc="-200">
                <a:solidFill>
                  <a:srgbClr val="000000"/>
                </a:solidFill>
                <a:ea typeface="Pretendard Regular"/>
              </a:rPr>
              <a:t>사태의</a:t>
            </a:r>
            <a:r>
              <a:rPr lang="en-US" sz="2800" b="0" i="0" u="none" strike="noStrike" spc="-200">
                <a:solidFill>
                  <a:srgbClr val="000000"/>
                </a:solidFill>
                <a:latin typeface="Pretendard Regular"/>
              </a:rPr>
              <a:t> </a:t>
            </a:r>
            <a:r>
              <a:rPr lang="ko-KR" sz="2800" b="0" i="0" u="none" strike="noStrike" spc="-200">
                <a:solidFill>
                  <a:srgbClr val="000000"/>
                </a:solidFill>
                <a:ea typeface="Pretendard Regular"/>
              </a:rPr>
              <a:t>원인</a:t>
            </a:r>
          </a:p>
          <a:p>
            <a:pPr lvl="0" algn="l">
              <a:lnSpc>
                <a:spcPct val="106240"/>
              </a:lnSpc>
            </a:pPr>
            <a:endParaRPr lang="ko-KR" sz="2800" b="0" i="0" u="none" strike="noStrike" spc="-200">
              <a:solidFill>
                <a:srgbClr val="000000"/>
              </a:solidFill>
              <a:ea typeface="Pretendard Regular"/>
            </a:endParaRPr>
          </a:p>
        </p:txBody>
      </p:sp>
      <p:pic>
        <p:nvPicPr>
          <p:cNvPr id="29" name="Picture 29"/>
          <p:cNvPicPr>
            <a:picLocks noChangeAspect="1"/>
          </p:cNvPicPr>
          <p:nvPr/>
        </p:nvPicPr>
        <p:blipFill>
          <a:blip r:embed="rId8">
            <a:alphaModFix amt="47000"/>
          </a:blip>
          <a:stretch>
            <a:fillRect/>
          </a:stretch>
        </p:blipFill>
        <p:spPr>
          <a:xfrm>
            <a:off x="9359900" y="6451600"/>
            <a:ext cx="6527800" cy="952500"/>
          </a:xfrm>
          <a:prstGeom prst="rect">
            <a:avLst/>
          </a:prstGeom>
        </p:spPr>
      </p:pic>
      <p:pic>
        <p:nvPicPr>
          <p:cNvPr id="30" name="Picture 30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9448800" y="6527800"/>
            <a:ext cx="812800" cy="812800"/>
          </a:xfrm>
          <a:prstGeom prst="rect">
            <a:avLst/>
          </a:prstGeom>
        </p:spPr>
      </p:pic>
      <p:sp>
        <p:nvSpPr>
          <p:cNvPr id="31" name="TextBox 31"/>
          <p:cNvSpPr txBox="1"/>
          <p:nvPr/>
        </p:nvSpPr>
        <p:spPr>
          <a:xfrm>
            <a:off x="9550400" y="6692900"/>
            <a:ext cx="558800" cy="4064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ctr">
              <a:lnSpc>
                <a:spcPct val="83000"/>
              </a:lnSpc>
            </a:pPr>
            <a:r>
              <a:rPr lang="en-US" sz="2300" b="0" i="0" u="none" strike="noStrike">
                <a:solidFill>
                  <a:srgbClr val="FCFCFC"/>
                </a:solidFill>
                <a:latin typeface="Pretendard Bold"/>
              </a:rPr>
              <a:t>4</a:t>
            </a:r>
          </a:p>
        </p:txBody>
      </p:sp>
      <p:sp>
        <p:nvSpPr>
          <p:cNvPr id="32" name="TextBox 32"/>
          <p:cNvSpPr txBox="1"/>
          <p:nvPr/>
        </p:nvSpPr>
        <p:spPr>
          <a:xfrm>
            <a:off x="10388600" y="6692900"/>
            <a:ext cx="4508500" cy="9652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l">
              <a:lnSpc>
                <a:spcPct val="106240"/>
              </a:lnSpc>
            </a:pPr>
            <a:r>
              <a:rPr lang="ko-KR" sz="2800" b="0" i="0" u="none" strike="noStrike" spc="-200">
                <a:solidFill>
                  <a:srgbClr val="000000"/>
                </a:solidFill>
                <a:ea typeface="Pretendard Regular"/>
              </a:rPr>
              <a:t>반박</a:t>
            </a:r>
            <a:r>
              <a:rPr lang="en-US" sz="2800" b="0" i="0" u="none" strike="noStrike" spc="-200">
                <a:solidFill>
                  <a:srgbClr val="000000"/>
                </a:solidFill>
                <a:latin typeface="Pretendard Regular"/>
              </a:rPr>
              <a:t> </a:t>
            </a:r>
            <a:r>
              <a:rPr lang="ko-KR" sz="2800" b="0" i="0" u="none" strike="noStrike" spc="-200">
                <a:solidFill>
                  <a:srgbClr val="000000"/>
                </a:solidFill>
                <a:ea typeface="Pretendard Regular"/>
              </a:rPr>
              <a:t>논증</a:t>
            </a:r>
          </a:p>
          <a:p>
            <a:pPr lvl="0" algn="l">
              <a:lnSpc>
                <a:spcPct val="106240"/>
              </a:lnSpc>
            </a:pPr>
            <a:endParaRPr lang="ko-KR" sz="2800" b="0" i="0" u="none" strike="noStrike" spc="-200">
              <a:solidFill>
                <a:srgbClr val="000000"/>
              </a:solidFill>
              <a:ea typeface="Pretendard Regular"/>
            </a:endParaRPr>
          </a:p>
        </p:txBody>
      </p:sp>
      <p:pic>
        <p:nvPicPr>
          <p:cNvPr id="33" name="Picture 33"/>
          <p:cNvPicPr>
            <a:picLocks noChangeAspect="1"/>
          </p:cNvPicPr>
          <p:nvPr/>
        </p:nvPicPr>
        <p:blipFill>
          <a:blip r:embed="rId8">
            <a:alphaModFix amt="47000"/>
          </a:blip>
          <a:stretch>
            <a:fillRect/>
          </a:stretch>
        </p:blipFill>
        <p:spPr>
          <a:xfrm>
            <a:off x="2400300" y="7594600"/>
            <a:ext cx="6527800" cy="952500"/>
          </a:xfrm>
          <a:prstGeom prst="rect">
            <a:avLst/>
          </a:prstGeom>
        </p:spPr>
      </p:pic>
      <p:pic>
        <p:nvPicPr>
          <p:cNvPr id="34" name="Picture 34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489200" y="7658100"/>
            <a:ext cx="812800" cy="812800"/>
          </a:xfrm>
          <a:prstGeom prst="rect">
            <a:avLst/>
          </a:prstGeom>
        </p:spPr>
      </p:pic>
      <p:sp>
        <p:nvSpPr>
          <p:cNvPr id="35" name="TextBox 35"/>
          <p:cNvSpPr txBox="1"/>
          <p:nvPr/>
        </p:nvSpPr>
        <p:spPr>
          <a:xfrm>
            <a:off x="2603500" y="7835900"/>
            <a:ext cx="558800" cy="4064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ctr">
              <a:lnSpc>
                <a:spcPct val="83000"/>
              </a:lnSpc>
            </a:pPr>
            <a:r>
              <a:rPr lang="en-US" sz="2300" b="0" i="0" u="none" strike="noStrike">
                <a:solidFill>
                  <a:srgbClr val="FCFCFC"/>
                </a:solidFill>
                <a:latin typeface="Pretendard Bold"/>
              </a:rPr>
              <a:t>2-2</a:t>
            </a:r>
          </a:p>
        </p:txBody>
      </p:sp>
      <p:sp>
        <p:nvSpPr>
          <p:cNvPr id="36" name="TextBox 36"/>
          <p:cNvSpPr txBox="1"/>
          <p:nvPr/>
        </p:nvSpPr>
        <p:spPr>
          <a:xfrm>
            <a:off x="3416300" y="7797800"/>
            <a:ext cx="4508500" cy="5080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l">
              <a:lnSpc>
                <a:spcPct val="106240"/>
              </a:lnSpc>
            </a:pPr>
            <a:r>
              <a:rPr lang="ko-KR" sz="2800" b="0" i="0" u="none" strike="noStrike" spc="-200">
                <a:solidFill>
                  <a:srgbClr val="000000"/>
                </a:solidFill>
                <a:ea typeface="Pretendard Regular"/>
              </a:rPr>
              <a:t>후쿠시마</a:t>
            </a:r>
            <a:r>
              <a:rPr lang="en-US" sz="2800" b="0" i="0" u="none" strike="noStrike" spc="-200">
                <a:solidFill>
                  <a:srgbClr val="000000"/>
                </a:solidFill>
                <a:latin typeface="Pretendard Regular"/>
              </a:rPr>
              <a:t> </a:t>
            </a:r>
            <a:r>
              <a:rPr lang="ko-KR" sz="2800" b="0" i="0" u="none" strike="noStrike" spc="-200">
                <a:solidFill>
                  <a:srgbClr val="000000"/>
                </a:solidFill>
                <a:ea typeface="Pretendard Regular"/>
              </a:rPr>
              <a:t>사태와</a:t>
            </a:r>
            <a:r>
              <a:rPr lang="en-US" sz="2800" b="0" i="0" u="none" strike="noStrike" spc="-200">
                <a:solidFill>
                  <a:srgbClr val="000000"/>
                </a:solidFill>
                <a:latin typeface="Pretendard Regular"/>
              </a:rPr>
              <a:t> </a:t>
            </a:r>
            <a:r>
              <a:rPr lang="ko-KR" sz="2800" b="0" i="0" u="none" strike="noStrike" spc="-200">
                <a:solidFill>
                  <a:srgbClr val="000000"/>
                </a:solidFill>
                <a:ea typeface="Pretendard Regular"/>
              </a:rPr>
              <a:t>에너지</a:t>
            </a:r>
          </a:p>
        </p:txBody>
      </p:sp>
      <p:sp>
        <p:nvSpPr>
          <p:cNvPr id="37" name="TextBox 37"/>
          <p:cNvSpPr txBox="1"/>
          <p:nvPr/>
        </p:nvSpPr>
        <p:spPr>
          <a:xfrm>
            <a:off x="7200900" y="1727200"/>
            <a:ext cx="3873500" cy="15240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ctr">
              <a:lnSpc>
                <a:spcPct val="83000"/>
              </a:lnSpc>
            </a:pPr>
            <a:r>
              <a:rPr lang="ko-KR" sz="8600" b="0" i="0" u="none" strike="noStrike">
                <a:solidFill>
                  <a:srgbClr val="000000"/>
                </a:solidFill>
                <a:ea typeface="Pretendard Bold"/>
              </a:rPr>
              <a:t>목차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CDCD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0400" y="533400"/>
            <a:ext cx="16954500" cy="698500"/>
          </a:xfrm>
          <a:prstGeom prst="rect">
            <a:avLst/>
          </a:prstGeom>
          <a:effectLst>
            <a:outerShdw blurRad="13467" dist="64729" dir="2700000">
              <a:srgbClr val="000000">
                <a:alpha val="14000"/>
              </a:srgbClr>
            </a:outerShdw>
          </a:effectLst>
        </p:spPr>
      </p:pic>
      <p:pic>
        <p:nvPicPr>
          <p:cNvPr id="3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5000" y="1422400"/>
            <a:ext cx="16979900" cy="8445500"/>
          </a:xfrm>
          <a:prstGeom prst="rect">
            <a:avLst/>
          </a:prstGeom>
          <a:effectLst>
            <a:outerShdw blurRad="1955464" dist="779980" dir="2700000">
              <a:srgbClr val="000000">
                <a:alpha val="18000"/>
              </a:srgbClr>
            </a:outerShdw>
          </a:effectLst>
        </p:spPr>
      </p:pic>
      <p:pic>
        <p:nvPicPr>
          <p:cNvPr id="4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08200" y="3822700"/>
            <a:ext cx="14147800" cy="4648200"/>
          </a:xfrm>
          <a:prstGeom prst="rect">
            <a:avLst/>
          </a:prstGeom>
          <a:effectLst>
            <a:outerShdw blurRad="215611" dir="2700000">
              <a:srgbClr val="000000">
                <a:alpha val="11000"/>
              </a:srgbClr>
            </a:outerShdw>
          </a:effectLst>
        </p:spPr>
      </p:pic>
      <p:sp>
        <p:nvSpPr>
          <p:cNvPr id="5" name="TextBox 5"/>
          <p:cNvSpPr txBox="1"/>
          <p:nvPr/>
        </p:nvSpPr>
        <p:spPr>
          <a:xfrm>
            <a:off x="2260600" y="4953000"/>
            <a:ext cx="12992100" cy="20701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marL="342900" lvl="0" indent="-342900" algn="l">
              <a:lnSpc>
                <a:spcPct val="106240"/>
              </a:lnSpc>
              <a:buClr>
                <a:srgbClr val="343434"/>
              </a:buClr>
              <a:buFont typeface="Arial"/>
              <a:buChar char="●"/>
            </a:pPr>
            <a:r>
              <a:rPr lang="en-US" sz="3100" b="0" i="0" u="none" strike="noStrike" spc="-200">
                <a:solidFill>
                  <a:srgbClr val="343434"/>
                </a:solidFill>
                <a:latin typeface="Pretendard Regular"/>
              </a:rPr>
              <a:t>"</a:t>
            </a:r>
            <a:r>
              <a:rPr lang="ko-KR" sz="3100" b="0" i="0" u="none" strike="noStrike" spc="-200">
                <a:solidFill>
                  <a:srgbClr val="343434"/>
                </a:solidFill>
                <a:ea typeface="Pretendard Regular"/>
              </a:rPr>
              <a:t>후쿠시마</a:t>
            </a:r>
            <a:r>
              <a:rPr lang="en-US" sz="3100" b="0" i="0" u="none" strike="noStrike" spc="-200">
                <a:solidFill>
                  <a:srgbClr val="343434"/>
                </a:solidFill>
                <a:latin typeface="Pretendard Regular"/>
              </a:rPr>
              <a:t> </a:t>
            </a:r>
            <a:r>
              <a:rPr lang="ko-KR" sz="3100" b="0" i="0" u="none" strike="noStrike" spc="-200">
                <a:solidFill>
                  <a:srgbClr val="343434"/>
                </a:solidFill>
                <a:ea typeface="Pretendard Regular"/>
              </a:rPr>
              <a:t>사태와</a:t>
            </a:r>
            <a:r>
              <a:rPr lang="en-US" sz="3100" b="0" i="0" u="none" strike="noStrike" spc="-200">
                <a:solidFill>
                  <a:srgbClr val="343434"/>
                </a:solidFill>
                <a:latin typeface="Pretendard Regular"/>
              </a:rPr>
              <a:t> </a:t>
            </a:r>
            <a:r>
              <a:rPr lang="ko-KR" sz="3100" b="0" i="0" u="none" strike="noStrike" spc="-200">
                <a:solidFill>
                  <a:srgbClr val="343434"/>
                </a:solidFill>
                <a:ea typeface="Pretendard Regular"/>
              </a:rPr>
              <a:t>에너지</a:t>
            </a:r>
            <a:r>
              <a:rPr lang="en-US" sz="3100" b="0" i="0" u="none" strike="noStrike" spc="-200">
                <a:solidFill>
                  <a:srgbClr val="343434"/>
                </a:solidFill>
                <a:latin typeface="Pretendard Regular"/>
              </a:rPr>
              <a:t> </a:t>
            </a:r>
            <a:r>
              <a:rPr lang="ko-KR" sz="3100" b="0" i="0" u="none" strike="noStrike" spc="-200">
                <a:solidFill>
                  <a:srgbClr val="343434"/>
                </a:solidFill>
                <a:ea typeface="Pretendard Regular"/>
              </a:rPr>
              <a:t>문제</a:t>
            </a:r>
            <a:r>
              <a:rPr lang="en-US" sz="3100" b="0" i="0" u="none" strike="noStrike" spc="-200">
                <a:solidFill>
                  <a:srgbClr val="343434"/>
                </a:solidFill>
                <a:latin typeface="Pretendard Regular"/>
              </a:rPr>
              <a:t>"</a:t>
            </a:r>
            <a:r>
              <a:rPr lang="ko-KR" sz="3100" b="0" i="0" u="none" strike="noStrike" spc="-200">
                <a:solidFill>
                  <a:srgbClr val="343434"/>
                </a:solidFill>
                <a:ea typeface="Pretendard Regular"/>
              </a:rPr>
              <a:t>를</a:t>
            </a:r>
            <a:r>
              <a:rPr lang="en-US" sz="3100" b="0" i="0" u="none" strike="noStrike" spc="-200">
                <a:solidFill>
                  <a:srgbClr val="343434"/>
                </a:solidFill>
                <a:latin typeface="Pretendard Regular"/>
              </a:rPr>
              <a:t> </a:t>
            </a:r>
            <a:r>
              <a:rPr lang="ko-KR" sz="3100" b="0" i="0" u="none" strike="noStrike" spc="-200">
                <a:solidFill>
                  <a:srgbClr val="343434"/>
                </a:solidFill>
                <a:ea typeface="Pretendard Regular"/>
              </a:rPr>
              <a:t>주제로</a:t>
            </a:r>
            <a:r>
              <a:rPr lang="en-US" sz="3100" b="0" i="0" u="none" strike="noStrike" spc="-200">
                <a:solidFill>
                  <a:srgbClr val="343434"/>
                </a:solidFill>
                <a:latin typeface="Pretendard Regular"/>
              </a:rPr>
              <a:t> </a:t>
            </a:r>
            <a:r>
              <a:rPr lang="ko-KR" sz="3100" b="0" i="0" u="none" strike="noStrike" spc="-200">
                <a:solidFill>
                  <a:srgbClr val="343434"/>
                </a:solidFill>
                <a:ea typeface="Pretendard Regular"/>
              </a:rPr>
              <a:t>선택한</a:t>
            </a:r>
            <a:r>
              <a:rPr lang="en-US" sz="3100" b="0" i="0" u="none" strike="noStrike" spc="-200">
                <a:solidFill>
                  <a:srgbClr val="343434"/>
                </a:solidFill>
                <a:latin typeface="Pretendard Regular"/>
              </a:rPr>
              <a:t> </a:t>
            </a:r>
            <a:r>
              <a:rPr lang="ko-KR" sz="3100" b="0" i="0" u="none" strike="noStrike" spc="-200">
                <a:solidFill>
                  <a:srgbClr val="343434"/>
                </a:solidFill>
                <a:ea typeface="Pretendard Regular"/>
              </a:rPr>
              <a:t>이유는</a:t>
            </a:r>
            <a:r>
              <a:rPr lang="en-US" sz="3100" b="0" i="0" u="none" strike="noStrike" spc="-200">
                <a:solidFill>
                  <a:srgbClr val="343434"/>
                </a:solidFill>
                <a:latin typeface="Pretendard Regular"/>
              </a:rPr>
              <a:t>, </a:t>
            </a:r>
            <a:r>
              <a:rPr lang="ko-KR" sz="3100" b="0" i="0" u="none" strike="noStrike" spc="-200">
                <a:solidFill>
                  <a:srgbClr val="343434"/>
                </a:solidFill>
                <a:ea typeface="Pretendard Regular"/>
              </a:rPr>
              <a:t>원자력</a:t>
            </a:r>
            <a:r>
              <a:rPr lang="en-US" sz="3100" b="0" i="0" u="none" strike="noStrike" spc="-200">
                <a:solidFill>
                  <a:srgbClr val="343434"/>
                </a:solidFill>
                <a:latin typeface="Pretendard Regular"/>
              </a:rPr>
              <a:t> </a:t>
            </a:r>
            <a:r>
              <a:rPr lang="ko-KR" sz="3100" b="0" i="0" u="none" strike="noStrike" spc="-200">
                <a:solidFill>
                  <a:srgbClr val="343434"/>
                </a:solidFill>
                <a:ea typeface="Pretendard Regular"/>
              </a:rPr>
              <a:t>사고가</a:t>
            </a:r>
            <a:r>
              <a:rPr lang="en-US" sz="3100" b="0" i="0" u="none" strike="noStrike" spc="-200">
                <a:solidFill>
                  <a:srgbClr val="343434"/>
                </a:solidFill>
                <a:latin typeface="Pretendard Regular"/>
              </a:rPr>
              <a:t> </a:t>
            </a:r>
            <a:r>
              <a:rPr lang="ko-KR" sz="3100" b="0" i="0" u="none" strike="noStrike" spc="-200">
                <a:solidFill>
                  <a:srgbClr val="343434"/>
                </a:solidFill>
                <a:ea typeface="Pretendard Regular"/>
              </a:rPr>
              <a:t>전</a:t>
            </a:r>
            <a:r>
              <a:rPr lang="en-US" sz="3100" b="0" i="0" u="none" strike="noStrike" spc="-200">
                <a:solidFill>
                  <a:srgbClr val="343434"/>
                </a:solidFill>
                <a:latin typeface="Pretendard Regular"/>
              </a:rPr>
              <a:t> </a:t>
            </a:r>
            <a:r>
              <a:rPr lang="ko-KR" sz="3100" b="0" i="0" u="none" strike="noStrike" spc="-200">
                <a:solidFill>
                  <a:srgbClr val="343434"/>
                </a:solidFill>
                <a:ea typeface="Pretendard Regular"/>
              </a:rPr>
              <a:t>세계</a:t>
            </a:r>
            <a:r>
              <a:rPr lang="en-US" sz="3100" b="0" i="0" u="none" strike="noStrike" spc="-200">
                <a:solidFill>
                  <a:srgbClr val="343434"/>
                </a:solidFill>
                <a:latin typeface="Pretendard Regular"/>
              </a:rPr>
              <a:t> </a:t>
            </a:r>
            <a:r>
              <a:rPr lang="ko-KR" sz="3100" b="0" i="0" u="none" strike="noStrike" spc="-200">
                <a:solidFill>
                  <a:srgbClr val="343434"/>
                </a:solidFill>
                <a:ea typeface="Pretendard Regular"/>
              </a:rPr>
              <a:t>에너지</a:t>
            </a:r>
            <a:r>
              <a:rPr lang="en-US" sz="3100" b="0" i="0" u="none" strike="noStrike" spc="-200">
                <a:solidFill>
                  <a:srgbClr val="343434"/>
                </a:solidFill>
                <a:latin typeface="Pretendard Regular"/>
              </a:rPr>
              <a:t> </a:t>
            </a:r>
            <a:r>
              <a:rPr lang="ko-KR" sz="3100" b="0" i="0" u="none" strike="noStrike" spc="-200">
                <a:solidFill>
                  <a:srgbClr val="343434"/>
                </a:solidFill>
                <a:ea typeface="Pretendard Regular"/>
              </a:rPr>
              <a:t>정책과</a:t>
            </a:r>
            <a:r>
              <a:rPr lang="en-US" sz="3100" b="0" i="0" u="none" strike="noStrike" spc="-200">
                <a:solidFill>
                  <a:srgbClr val="343434"/>
                </a:solidFill>
                <a:latin typeface="Pretendard Regular"/>
              </a:rPr>
              <a:t> </a:t>
            </a:r>
            <a:r>
              <a:rPr lang="ko-KR" sz="3100" b="0" i="0" u="none" strike="noStrike" spc="-200">
                <a:solidFill>
                  <a:srgbClr val="343434"/>
                </a:solidFill>
                <a:ea typeface="Pretendard Regular"/>
              </a:rPr>
              <a:t>안전성에</a:t>
            </a:r>
            <a:r>
              <a:rPr lang="en-US" sz="3100" b="0" i="0" u="none" strike="noStrike" spc="-200">
                <a:solidFill>
                  <a:srgbClr val="343434"/>
                </a:solidFill>
                <a:latin typeface="Pretendard Regular"/>
              </a:rPr>
              <a:t> </a:t>
            </a:r>
            <a:r>
              <a:rPr lang="ko-KR" sz="3100" b="0" i="0" u="none" strike="noStrike" spc="-200">
                <a:solidFill>
                  <a:srgbClr val="343434"/>
                </a:solidFill>
                <a:ea typeface="Pretendard Regular"/>
              </a:rPr>
              <a:t>대한</a:t>
            </a:r>
            <a:r>
              <a:rPr lang="en-US" sz="3100" b="0" i="0" u="none" strike="noStrike" spc="-200">
                <a:solidFill>
                  <a:srgbClr val="343434"/>
                </a:solidFill>
                <a:latin typeface="Pretendard Regular"/>
              </a:rPr>
              <a:t> </a:t>
            </a:r>
            <a:r>
              <a:rPr lang="ko-KR" sz="3100" b="0" i="0" u="none" strike="noStrike" spc="-200">
                <a:solidFill>
                  <a:srgbClr val="343434"/>
                </a:solidFill>
                <a:ea typeface="Pretendard Regular"/>
              </a:rPr>
              <a:t>중요한</a:t>
            </a:r>
            <a:r>
              <a:rPr lang="en-US" sz="3100" b="0" i="0" u="none" strike="noStrike" spc="-200">
                <a:solidFill>
                  <a:srgbClr val="343434"/>
                </a:solidFill>
                <a:latin typeface="Pretendard Regular"/>
              </a:rPr>
              <a:t> </a:t>
            </a:r>
            <a:r>
              <a:rPr lang="ko-KR" sz="3100" b="0" i="0" u="none" strike="noStrike" spc="-200">
                <a:solidFill>
                  <a:srgbClr val="343434"/>
                </a:solidFill>
                <a:ea typeface="Pretendard Regular"/>
              </a:rPr>
              <a:t>논의를</a:t>
            </a:r>
            <a:r>
              <a:rPr lang="en-US" sz="3100" b="0" i="0" u="none" strike="noStrike" spc="-200">
                <a:solidFill>
                  <a:srgbClr val="343434"/>
                </a:solidFill>
                <a:latin typeface="Pretendard Regular"/>
              </a:rPr>
              <a:t> </a:t>
            </a:r>
            <a:r>
              <a:rPr lang="ko-KR" sz="3100" b="0" i="0" u="none" strike="noStrike" spc="-200">
                <a:solidFill>
                  <a:srgbClr val="343434"/>
                </a:solidFill>
                <a:ea typeface="Pretendard Regular"/>
              </a:rPr>
              <a:t>촉발했기</a:t>
            </a:r>
            <a:r>
              <a:rPr lang="en-US" sz="3100" b="0" i="0" u="none" strike="noStrike" spc="-200">
                <a:solidFill>
                  <a:srgbClr val="343434"/>
                </a:solidFill>
                <a:latin typeface="Pretendard Regular"/>
              </a:rPr>
              <a:t> </a:t>
            </a:r>
            <a:r>
              <a:rPr lang="ko-KR" sz="3100" b="0" i="0" u="none" strike="noStrike" spc="-200">
                <a:solidFill>
                  <a:srgbClr val="343434"/>
                </a:solidFill>
                <a:ea typeface="Pretendard Regular"/>
              </a:rPr>
              <a:t>때문입니다</a:t>
            </a:r>
            <a:r>
              <a:rPr lang="en-US" sz="3100" b="0" i="0" u="none" strike="noStrike" spc="-200">
                <a:solidFill>
                  <a:srgbClr val="343434"/>
                </a:solidFill>
                <a:latin typeface="Pretendard Regular"/>
              </a:rPr>
              <a:t>. </a:t>
            </a:r>
            <a:r>
              <a:rPr lang="ko-KR" sz="3100" b="0" i="0" u="none" strike="noStrike" spc="-200">
                <a:solidFill>
                  <a:srgbClr val="343434"/>
                </a:solidFill>
                <a:ea typeface="Pretendard Regular"/>
              </a:rPr>
              <a:t>이를</a:t>
            </a:r>
            <a:r>
              <a:rPr lang="en-US" sz="3100" b="0" i="0" u="none" strike="noStrike" spc="-200">
                <a:solidFill>
                  <a:srgbClr val="343434"/>
                </a:solidFill>
                <a:latin typeface="Pretendard Regular"/>
              </a:rPr>
              <a:t> </a:t>
            </a:r>
            <a:r>
              <a:rPr lang="ko-KR" sz="3100" b="0" i="0" u="none" strike="noStrike" spc="-200">
                <a:solidFill>
                  <a:srgbClr val="343434"/>
                </a:solidFill>
                <a:ea typeface="Pretendard Regular"/>
              </a:rPr>
              <a:t>통해</a:t>
            </a:r>
            <a:r>
              <a:rPr lang="en-US" sz="3100" b="0" i="0" u="none" strike="noStrike" spc="-200">
                <a:solidFill>
                  <a:srgbClr val="343434"/>
                </a:solidFill>
                <a:latin typeface="Pretendard Regular"/>
              </a:rPr>
              <a:t> </a:t>
            </a:r>
            <a:r>
              <a:rPr lang="ko-KR" sz="3100" b="0" i="0" u="none" strike="noStrike" spc="-200">
                <a:solidFill>
                  <a:srgbClr val="343434"/>
                </a:solidFill>
                <a:ea typeface="Pretendard Regular"/>
              </a:rPr>
              <a:t>에너지의</a:t>
            </a:r>
            <a:r>
              <a:rPr lang="en-US" sz="3100" b="0" i="0" u="none" strike="noStrike" spc="-200">
                <a:solidFill>
                  <a:srgbClr val="343434"/>
                </a:solidFill>
                <a:latin typeface="Pretendard Regular"/>
              </a:rPr>
              <a:t> </a:t>
            </a:r>
            <a:r>
              <a:rPr lang="ko-KR" sz="3100" b="0" i="0" u="none" strike="noStrike" spc="-200">
                <a:solidFill>
                  <a:srgbClr val="343434"/>
                </a:solidFill>
                <a:ea typeface="Pretendard Regular"/>
              </a:rPr>
              <a:t>안전성</a:t>
            </a:r>
            <a:r>
              <a:rPr lang="en-US" sz="3100" b="0" i="0" u="none" strike="noStrike" spc="-200">
                <a:solidFill>
                  <a:srgbClr val="343434"/>
                </a:solidFill>
                <a:latin typeface="Pretendard Regular"/>
              </a:rPr>
              <a:t>, </a:t>
            </a:r>
            <a:r>
              <a:rPr lang="ko-KR" sz="3100" b="0" i="0" u="none" strike="noStrike" spc="-200">
                <a:solidFill>
                  <a:srgbClr val="343434"/>
                </a:solidFill>
                <a:ea typeface="Pretendard Regular"/>
              </a:rPr>
              <a:t>지속</a:t>
            </a:r>
            <a:r>
              <a:rPr lang="en-US" sz="3100" b="0" i="0" u="none" strike="noStrike" spc="-200">
                <a:solidFill>
                  <a:srgbClr val="343434"/>
                </a:solidFill>
                <a:latin typeface="Pretendard Regular"/>
              </a:rPr>
              <a:t> </a:t>
            </a:r>
            <a:r>
              <a:rPr lang="ko-KR" sz="3100" b="0" i="0" u="none" strike="noStrike" spc="-200">
                <a:solidFill>
                  <a:srgbClr val="343434"/>
                </a:solidFill>
                <a:ea typeface="Pretendard Regular"/>
              </a:rPr>
              <a:t>가능성</a:t>
            </a:r>
            <a:r>
              <a:rPr lang="en-US" sz="3100" b="0" i="0" u="none" strike="noStrike" spc="-200">
                <a:solidFill>
                  <a:srgbClr val="343434"/>
                </a:solidFill>
                <a:latin typeface="Pretendard Regular"/>
              </a:rPr>
              <a:t>, </a:t>
            </a:r>
            <a:r>
              <a:rPr lang="ko-KR" sz="3100" b="0" i="0" u="none" strike="noStrike" spc="-200">
                <a:solidFill>
                  <a:srgbClr val="343434"/>
                </a:solidFill>
                <a:ea typeface="Pretendard Regular"/>
              </a:rPr>
              <a:t>환경적</a:t>
            </a:r>
            <a:r>
              <a:rPr lang="en-US" sz="3100" b="0" i="0" u="none" strike="noStrike" spc="-200">
                <a:solidFill>
                  <a:srgbClr val="343434"/>
                </a:solidFill>
                <a:latin typeface="Pretendard Regular"/>
              </a:rPr>
              <a:t> </a:t>
            </a:r>
            <a:r>
              <a:rPr lang="ko-KR" sz="3100" b="0" i="0" u="none" strike="noStrike" spc="-200">
                <a:solidFill>
                  <a:srgbClr val="343434"/>
                </a:solidFill>
                <a:ea typeface="Pretendard Regular"/>
              </a:rPr>
              <a:t>영향</a:t>
            </a:r>
            <a:r>
              <a:rPr lang="en-US" sz="3100" b="0" i="0" u="none" strike="noStrike" spc="-200">
                <a:solidFill>
                  <a:srgbClr val="343434"/>
                </a:solidFill>
                <a:latin typeface="Pretendard Regular"/>
              </a:rPr>
              <a:t> </a:t>
            </a:r>
            <a:r>
              <a:rPr lang="ko-KR" sz="3100" b="0" i="0" u="none" strike="noStrike" spc="-200">
                <a:solidFill>
                  <a:srgbClr val="343434"/>
                </a:solidFill>
                <a:ea typeface="Pretendard Regular"/>
              </a:rPr>
              <a:t>등에</a:t>
            </a:r>
            <a:r>
              <a:rPr lang="en-US" sz="3100" b="0" i="0" u="none" strike="noStrike" spc="-200">
                <a:solidFill>
                  <a:srgbClr val="343434"/>
                </a:solidFill>
                <a:latin typeface="Pretendard Regular"/>
              </a:rPr>
              <a:t> </a:t>
            </a:r>
            <a:r>
              <a:rPr lang="ko-KR" sz="3100" b="0" i="0" u="none" strike="noStrike" spc="-200">
                <a:solidFill>
                  <a:srgbClr val="343434"/>
                </a:solidFill>
                <a:ea typeface="Pretendard Regular"/>
              </a:rPr>
              <a:t>대해</a:t>
            </a:r>
            <a:r>
              <a:rPr lang="en-US" sz="3100" b="0" i="0" u="none" strike="noStrike" spc="-200">
                <a:solidFill>
                  <a:srgbClr val="343434"/>
                </a:solidFill>
                <a:latin typeface="Pretendard Regular"/>
              </a:rPr>
              <a:t> </a:t>
            </a:r>
            <a:r>
              <a:rPr lang="ko-KR" sz="3100" b="0" i="0" u="none" strike="noStrike" spc="-200">
                <a:solidFill>
                  <a:srgbClr val="343434"/>
                </a:solidFill>
                <a:ea typeface="Pretendard Regular"/>
              </a:rPr>
              <a:t>더</a:t>
            </a:r>
            <a:r>
              <a:rPr lang="en-US" sz="3100" b="0" i="0" u="none" strike="noStrike" spc="-200">
                <a:solidFill>
                  <a:srgbClr val="343434"/>
                </a:solidFill>
                <a:latin typeface="Pretendard Regular"/>
              </a:rPr>
              <a:t> </a:t>
            </a:r>
            <a:r>
              <a:rPr lang="ko-KR" sz="3100" b="0" i="0" u="none" strike="noStrike" spc="-200">
                <a:solidFill>
                  <a:srgbClr val="343434"/>
                </a:solidFill>
                <a:ea typeface="Pretendard Regular"/>
              </a:rPr>
              <a:t>깊이</a:t>
            </a:r>
            <a:r>
              <a:rPr lang="en-US" sz="3100" b="0" i="0" u="none" strike="noStrike" spc="-200">
                <a:solidFill>
                  <a:srgbClr val="343434"/>
                </a:solidFill>
                <a:latin typeface="Pretendard Regular"/>
              </a:rPr>
              <a:t> </a:t>
            </a:r>
            <a:r>
              <a:rPr lang="ko-KR" sz="3100" b="0" i="0" u="none" strike="noStrike" spc="-200">
                <a:solidFill>
                  <a:srgbClr val="343434"/>
                </a:solidFill>
                <a:ea typeface="Pretendard Regular"/>
              </a:rPr>
              <a:t>고민할</a:t>
            </a:r>
            <a:r>
              <a:rPr lang="en-US" sz="3100" b="0" i="0" u="none" strike="noStrike" spc="-200">
                <a:solidFill>
                  <a:srgbClr val="343434"/>
                </a:solidFill>
                <a:latin typeface="Pretendard Regular"/>
              </a:rPr>
              <a:t> </a:t>
            </a:r>
            <a:r>
              <a:rPr lang="ko-KR" sz="3100" b="0" i="0" u="none" strike="noStrike" spc="-200">
                <a:solidFill>
                  <a:srgbClr val="343434"/>
                </a:solidFill>
                <a:ea typeface="Pretendard Regular"/>
              </a:rPr>
              <a:t>수</a:t>
            </a:r>
            <a:r>
              <a:rPr lang="en-US" sz="3100" b="0" i="0" u="none" strike="noStrike" spc="-200">
                <a:solidFill>
                  <a:srgbClr val="343434"/>
                </a:solidFill>
                <a:latin typeface="Pretendard Regular"/>
              </a:rPr>
              <a:t> </a:t>
            </a:r>
            <a:r>
              <a:rPr lang="ko-KR" sz="3100" b="0" i="0" u="none" strike="noStrike" spc="-200">
                <a:solidFill>
                  <a:srgbClr val="343434"/>
                </a:solidFill>
                <a:ea typeface="Pretendard Regular"/>
              </a:rPr>
              <a:t>있는</a:t>
            </a:r>
            <a:r>
              <a:rPr lang="en-US" sz="3100" b="0" i="0" u="none" strike="noStrike" spc="-200">
                <a:solidFill>
                  <a:srgbClr val="343434"/>
                </a:solidFill>
                <a:latin typeface="Pretendard Regular"/>
              </a:rPr>
              <a:t> </a:t>
            </a:r>
            <a:r>
              <a:rPr lang="ko-KR" sz="3100" b="0" i="0" u="none" strike="noStrike" spc="-200">
                <a:solidFill>
                  <a:srgbClr val="343434"/>
                </a:solidFill>
                <a:ea typeface="Pretendard Regular"/>
              </a:rPr>
              <a:t>계기가</a:t>
            </a:r>
            <a:r>
              <a:rPr lang="en-US" sz="3100" b="0" i="0" u="none" strike="noStrike" spc="-200">
                <a:solidFill>
                  <a:srgbClr val="343434"/>
                </a:solidFill>
                <a:latin typeface="Pretendard Regular"/>
              </a:rPr>
              <a:t> </a:t>
            </a:r>
            <a:r>
              <a:rPr lang="ko-KR" sz="3100" b="0" i="0" u="none" strike="noStrike" spc="-200">
                <a:solidFill>
                  <a:srgbClr val="343434"/>
                </a:solidFill>
                <a:ea typeface="Pretendard Regular"/>
              </a:rPr>
              <a:t>될</a:t>
            </a:r>
            <a:r>
              <a:rPr lang="en-US" sz="3100" b="0" i="0" u="none" strike="noStrike" spc="-200">
                <a:solidFill>
                  <a:srgbClr val="343434"/>
                </a:solidFill>
                <a:latin typeface="Pretendard Regular"/>
              </a:rPr>
              <a:t> </a:t>
            </a:r>
            <a:r>
              <a:rPr lang="ko-KR" sz="3100" b="0" i="0" u="none" strike="noStrike" spc="-200">
                <a:solidFill>
                  <a:srgbClr val="343434"/>
                </a:solidFill>
                <a:ea typeface="Pretendard Regular"/>
              </a:rPr>
              <a:t>것</a:t>
            </a:r>
            <a:r>
              <a:rPr lang="en-US" sz="3100" b="0" i="0" u="none" strike="noStrike" spc="-200">
                <a:solidFill>
                  <a:srgbClr val="343434"/>
                </a:solidFill>
                <a:latin typeface="Pretendard Regular"/>
              </a:rPr>
              <a:t> </a:t>
            </a:r>
            <a:r>
              <a:rPr lang="ko-KR" sz="3100" b="0" i="0" u="none" strike="noStrike" spc="-200">
                <a:solidFill>
                  <a:srgbClr val="343434"/>
                </a:solidFill>
                <a:ea typeface="Pretendard Regular"/>
              </a:rPr>
              <a:t>같아서</a:t>
            </a:r>
            <a:r>
              <a:rPr lang="en-US" sz="3100" b="0" i="0" u="none" strike="noStrike" spc="-200">
                <a:solidFill>
                  <a:srgbClr val="343434"/>
                </a:solidFill>
                <a:latin typeface="Pretendard Regular"/>
              </a:rPr>
              <a:t> </a:t>
            </a:r>
            <a:r>
              <a:rPr lang="ko-KR" sz="3100" b="0" i="0" u="none" strike="noStrike" spc="-200">
                <a:solidFill>
                  <a:srgbClr val="343434"/>
                </a:solidFill>
                <a:ea typeface="Pretendard Regular"/>
              </a:rPr>
              <a:t>선정하였습니다</a:t>
            </a:r>
          </a:p>
        </p:txBody>
      </p:sp>
      <p:pic>
        <p:nvPicPr>
          <p:cNvPr id="6" name="Picture 6"/>
          <p:cNvPicPr>
            <a:picLocks noChangeAspect="1"/>
          </p:cNvPicPr>
          <p:nvPr/>
        </p:nvPicPr>
        <p:blipFill>
          <a:blip r:embed="rId5">
            <a:alphaModFix amt="29000"/>
          </a:blip>
          <a:stretch>
            <a:fillRect/>
          </a:stretch>
        </p:blipFill>
        <p:spPr>
          <a:xfrm>
            <a:off x="1384300" y="3086100"/>
            <a:ext cx="15519400" cy="12700"/>
          </a:xfrm>
          <a:prstGeom prst="rect">
            <a:avLst/>
          </a:prstGeom>
        </p:spPr>
      </p:pic>
      <p:sp>
        <p:nvSpPr>
          <p:cNvPr id="7" name="TextBox 7"/>
          <p:cNvSpPr txBox="1"/>
          <p:nvPr/>
        </p:nvSpPr>
        <p:spPr>
          <a:xfrm>
            <a:off x="3670300" y="1828800"/>
            <a:ext cx="7810500" cy="10668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l">
              <a:lnSpc>
                <a:spcPct val="92960"/>
              </a:lnSpc>
            </a:pPr>
            <a:r>
              <a:rPr lang="ko-KR" sz="6000" b="0" i="0" u="none" strike="noStrike" spc="-200">
                <a:solidFill>
                  <a:srgbClr val="000000"/>
                </a:solidFill>
                <a:ea typeface="Pretendard SemiBold"/>
              </a:rPr>
              <a:t>주제</a:t>
            </a:r>
            <a:r>
              <a:rPr lang="en-US" sz="6000" b="0" i="0" u="none" strike="noStrike" spc="-200">
                <a:solidFill>
                  <a:srgbClr val="000000"/>
                </a:solidFill>
                <a:latin typeface="Pretendard SemiBold"/>
              </a:rPr>
              <a:t> </a:t>
            </a:r>
            <a:r>
              <a:rPr lang="ko-KR" sz="6000" b="0" i="0" u="none" strike="noStrike" spc="-200">
                <a:solidFill>
                  <a:srgbClr val="000000"/>
                </a:solidFill>
                <a:ea typeface="Pretendard SemiBold"/>
              </a:rPr>
              <a:t>선정이유</a:t>
            </a:r>
          </a:p>
        </p:txBody>
      </p:sp>
      <p:pic>
        <p:nvPicPr>
          <p:cNvPr id="8" name="Picture 8"/>
          <p:cNvPicPr>
            <a:picLocks noChangeAspect="1"/>
          </p:cNvPicPr>
          <p:nvPr/>
        </p:nvPicPr>
        <p:blipFill>
          <a:blip r:embed="rId6">
            <a:alphaModFix amt="29000"/>
          </a:blip>
          <a:stretch>
            <a:fillRect/>
          </a:stretch>
        </p:blipFill>
        <p:spPr>
          <a:xfrm rot="5400000">
            <a:off x="2552700" y="2489200"/>
            <a:ext cx="1193800" cy="12700"/>
          </a:xfrm>
          <a:prstGeom prst="rect">
            <a:avLst/>
          </a:prstGeom>
        </p:spPr>
      </p:pic>
      <p:sp>
        <p:nvSpPr>
          <p:cNvPr id="9" name="TextBox 9"/>
          <p:cNvSpPr txBox="1"/>
          <p:nvPr/>
        </p:nvSpPr>
        <p:spPr>
          <a:xfrm>
            <a:off x="1765300" y="1765300"/>
            <a:ext cx="1498600" cy="11811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l">
              <a:lnSpc>
                <a:spcPct val="106240"/>
              </a:lnSpc>
            </a:pPr>
            <a:r>
              <a:rPr lang="en-US" sz="6600" b="0" i="0" u="none" strike="noStrike" spc="100">
                <a:solidFill>
                  <a:srgbClr val="4081ED"/>
                </a:solidFill>
                <a:latin typeface="Pretendard SemiBold"/>
              </a:rPr>
              <a:t>00</a:t>
            </a:r>
          </a:p>
        </p:txBody>
      </p:sp>
      <p:grpSp>
        <p:nvGrpSpPr>
          <p:cNvPr id="10" name="Group 10"/>
          <p:cNvGrpSpPr/>
          <p:nvPr/>
        </p:nvGrpSpPr>
        <p:grpSpPr>
          <a:xfrm>
            <a:off x="2147483647" y="2147483647"/>
            <a:ext cx="2147483647" cy="2147483647"/>
            <a:chOff x="0" y="0"/>
            <a:chExt cx="0" cy="0"/>
          </a:xfrm>
        </p:grpSpPr>
      </p:grpSp>
      <p:pic>
        <p:nvPicPr>
          <p:cNvPr id="11" name="Picture 11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5430500" y="762000"/>
            <a:ext cx="241300" cy="215900"/>
          </a:xfrm>
          <a:prstGeom prst="rect">
            <a:avLst/>
          </a:prstGeom>
        </p:spPr>
      </p:pic>
      <p:pic>
        <p:nvPicPr>
          <p:cNvPr id="12" name="Picture 12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5938500" y="685800"/>
            <a:ext cx="368300" cy="368300"/>
          </a:xfrm>
          <a:prstGeom prst="rect">
            <a:avLst/>
          </a:prstGeom>
        </p:spPr>
      </p:pic>
      <p:pic>
        <p:nvPicPr>
          <p:cNvPr id="13" name="Picture 13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6586200" y="736600"/>
            <a:ext cx="254000" cy="266700"/>
          </a:xfrm>
          <a:prstGeom prst="rect">
            <a:avLst/>
          </a:prstGeom>
        </p:spPr>
      </p:pic>
      <p:sp>
        <p:nvSpPr>
          <p:cNvPr id="14" name="TextBox 14"/>
          <p:cNvSpPr txBox="1"/>
          <p:nvPr/>
        </p:nvSpPr>
        <p:spPr>
          <a:xfrm>
            <a:off x="1536700" y="749300"/>
            <a:ext cx="1930400" cy="2667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l">
              <a:lnSpc>
                <a:spcPct val="99600"/>
              </a:lnSpc>
            </a:pPr>
            <a:endParaRPr lang="en-US" sz="1500" b="1" i="0" u="none" strike="noStrike" spc="100" dirty="0">
              <a:solidFill>
                <a:srgbClr val="FCFCFC"/>
              </a:solidFill>
              <a:latin typeface="Pretendard SemiBold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CDCD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0400" y="533400"/>
            <a:ext cx="16954500" cy="698500"/>
          </a:xfrm>
          <a:prstGeom prst="rect">
            <a:avLst/>
          </a:prstGeom>
          <a:effectLst>
            <a:outerShdw blurRad="13467" dist="64729" dir="2700000">
              <a:srgbClr val="000000">
                <a:alpha val="14000"/>
              </a:srgbClr>
            </a:outerShdw>
          </a:effectLst>
        </p:spPr>
      </p:pic>
      <p:pic>
        <p:nvPicPr>
          <p:cNvPr id="3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7700" y="1308100"/>
            <a:ext cx="16979900" cy="8445500"/>
          </a:xfrm>
          <a:prstGeom prst="rect">
            <a:avLst/>
          </a:prstGeom>
          <a:effectLst>
            <a:outerShdw blurRad="1955464" dist="779980" dir="2700000">
              <a:srgbClr val="000000">
                <a:alpha val="18000"/>
              </a:srgbClr>
            </a:outerShdw>
          </a:effectLst>
        </p:spPr>
      </p:pic>
      <p:pic>
        <p:nvPicPr>
          <p:cNvPr id="4" name="Picture 4"/>
          <p:cNvPicPr>
            <a:picLocks noChangeAspect="1"/>
          </p:cNvPicPr>
          <p:nvPr/>
        </p:nvPicPr>
        <p:blipFill>
          <a:blip r:embed="rId4">
            <a:alphaModFix amt="47000"/>
          </a:blip>
          <a:stretch>
            <a:fillRect/>
          </a:stretch>
        </p:blipFill>
        <p:spPr>
          <a:xfrm>
            <a:off x="5232400" y="6743700"/>
            <a:ext cx="10896600" cy="774700"/>
          </a:xfrm>
          <a:prstGeom prst="rect">
            <a:avLst/>
          </a:prstGeom>
        </p:spPr>
      </p:pic>
      <p:pic>
        <p:nvPicPr>
          <p:cNvPr id="5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082800" y="6743700"/>
            <a:ext cx="4381500" cy="774700"/>
          </a:xfrm>
          <a:prstGeom prst="rect">
            <a:avLst/>
          </a:prstGeom>
        </p:spPr>
      </p:pic>
      <p:sp>
        <p:nvSpPr>
          <p:cNvPr id="6" name="TextBox 6"/>
          <p:cNvSpPr txBox="1"/>
          <p:nvPr/>
        </p:nvSpPr>
        <p:spPr>
          <a:xfrm>
            <a:off x="3479800" y="6692900"/>
            <a:ext cx="2692400" cy="8128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l">
              <a:lnSpc>
                <a:spcPct val="106240"/>
              </a:lnSpc>
            </a:pPr>
            <a:r>
              <a:rPr lang="ko-KR" sz="2400" b="0" i="0" u="none" strike="noStrike" spc="-100">
                <a:solidFill>
                  <a:srgbClr val="FCFCFC"/>
                </a:solidFill>
                <a:ea typeface="Pretendard Medium"/>
              </a:rPr>
              <a:t>후쿠시마</a:t>
            </a:r>
            <a:r>
              <a:rPr lang="en-US" sz="2400" b="0" i="0" u="none" strike="noStrike" spc="-100">
                <a:solidFill>
                  <a:srgbClr val="FCFCFC"/>
                </a:solidFill>
                <a:latin typeface="Pretendard Medium"/>
              </a:rPr>
              <a:t> </a:t>
            </a:r>
            <a:r>
              <a:rPr lang="ko-KR" sz="2400" b="0" i="0" u="none" strike="noStrike" spc="-100">
                <a:solidFill>
                  <a:srgbClr val="FCFCFC"/>
                </a:solidFill>
                <a:ea typeface="Pretendard Medium"/>
              </a:rPr>
              <a:t>사고의</a:t>
            </a:r>
          </a:p>
          <a:p>
            <a:pPr lvl="0" algn="l">
              <a:lnSpc>
                <a:spcPct val="106240"/>
              </a:lnSpc>
            </a:pPr>
            <a:r>
              <a:rPr lang="en-US" sz="2400" b="0" i="0" u="none" strike="noStrike" spc="-100">
                <a:solidFill>
                  <a:srgbClr val="FCFCFC"/>
                </a:solidFill>
                <a:latin typeface="Pretendard Medium"/>
              </a:rPr>
              <a:t> </a:t>
            </a:r>
            <a:r>
              <a:rPr lang="ko-KR" sz="2400" b="0" i="0" u="none" strike="noStrike" spc="-100">
                <a:solidFill>
                  <a:srgbClr val="FCFCFC"/>
                </a:solidFill>
                <a:ea typeface="Pretendard Medium"/>
              </a:rPr>
              <a:t>주요</a:t>
            </a:r>
            <a:r>
              <a:rPr lang="en-US" sz="2400" b="0" i="0" u="none" strike="noStrike" spc="-100">
                <a:solidFill>
                  <a:srgbClr val="FCFCFC"/>
                </a:solidFill>
                <a:latin typeface="Pretendard Medium"/>
              </a:rPr>
              <a:t> </a:t>
            </a:r>
            <a:r>
              <a:rPr lang="ko-KR" sz="2400" b="0" i="0" u="none" strike="noStrike" spc="-100">
                <a:solidFill>
                  <a:srgbClr val="FCFCFC"/>
                </a:solidFill>
                <a:ea typeface="Pretendard Medium"/>
              </a:rPr>
              <a:t>결과</a:t>
            </a:r>
          </a:p>
        </p:txBody>
      </p:sp>
      <p:sp>
        <p:nvSpPr>
          <p:cNvPr id="7" name="TextBox 7"/>
          <p:cNvSpPr txBox="1"/>
          <p:nvPr/>
        </p:nvSpPr>
        <p:spPr>
          <a:xfrm>
            <a:off x="7137400" y="6908800"/>
            <a:ext cx="6896100" cy="3810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l">
              <a:lnSpc>
                <a:spcPct val="106240"/>
              </a:lnSpc>
            </a:pPr>
            <a:r>
              <a:rPr lang="ko-KR" sz="2100" b="0" i="0" u="none" strike="noStrike" spc="-100">
                <a:solidFill>
                  <a:srgbClr val="343434"/>
                </a:solidFill>
                <a:ea typeface="Pretendard Regular"/>
              </a:rPr>
              <a:t>방사능</a:t>
            </a:r>
            <a:r>
              <a:rPr lang="en-US" sz="2100" b="0" i="0" u="none" strike="noStrike" spc="-100">
                <a:solidFill>
                  <a:srgbClr val="343434"/>
                </a:solidFill>
                <a:latin typeface="Pretendard Regular"/>
              </a:rPr>
              <a:t> </a:t>
            </a:r>
            <a:r>
              <a:rPr lang="ko-KR" sz="2100" b="0" i="0" u="none" strike="noStrike" spc="-100">
                <a:solidFill>
                  <a:srgbClr val="343434"/>
                </a:solidFill>
                <a:ea typeface="Pretendard Regular"/>
              </a:rPr>
              <a:t>유출</a:t>
            </a:r>
            <a:r>
              <a:rPr lang="en-US" sz="2100" b="0" i="0" u="none" strike="noStrike" spc="-100">
                <a:solidFill>
                  <a:srgbClr val="343434"/>
                </a:solidFill>
                <a:latin typeface="Pretendard Regular"/>
              </a:rPr>
              <a:t>, </a:t>
            </a:r>
            <a:r>
              <a:rPr lang="ko-KR" sz="2100" b="0" i="0" u="none" strike="noStrike" spc="-100">
                <a:solidFill>
                  <a:srgbClr val="343434"/>
                </a:solidFill>
                <a:ea typeface="Pretendard Regular"/>
              </a:rPr>
              <a:t>대규모</a:t>
            </a:r>
            <a:r>
              <a:rPr lang="en-US" sz="2100" b="0" i="0" u="none" strike="noStrike" spc="-100">
                <a:solidFill>
                  <a:srgbClr val="343434"/>
                </a:solidFill>
                <a:latin typeface="Pretendard Regular"/>
              </a:rPr>
              <a:t> </a:t>
            </a:r>
            <a:r>
              <a:rPr lang="ko-KR" sz="2100" b="0" i="0" u="none" strike="noStrike" spc="-100">
                <a:solidFill>
                  <a:srgbClr val="343434"/>
                </a:solidFill>
                <a:ea typeface="Pretendard Regular"/>
              </a:rPr>
              <a:t>대피</a:t>
            </a:r>
            <a:r>
              <a:rPr lang="en-US" sz="2100" b="0" i="0" u="none" strike="noStrike" spc="-100">
                <a:solidFill>
                  <a:srgbClr val="343434"/>
                </a:solidFill>
                <a:latin typeface="Pretendard Regular"/>
              </a:rPr>
              <a:t>, </a:t>
            </a:r>
            <a:r>
              <a:rPr lang="ko-KR" sz="2100" b="0" i="0" u="none" strike="noStrike" spc="-100">
                <a:solidFill>
                  <a:srgbClr val="343434"/>
                </a:solidFill>
                <a:ea typeface="Pretendard Regular"/>
              </a:rPr>
              <a:t>원자력에</a:t>
            </a:r>
            <a:r>
              <a:rPr lang="en-US" sz="2100" b="0" i="0" u="none" strike="noStrike" spc="-100">
                <a:solidFill>
                  <a:srgbClr val="343434"/>
                </a:solidFill>
                <a:latin typeface="Pretendard Regular"/>
              </a:rPr>
              <a:t> </a:t>
            </a:r>
            <a:r>
              <a:rPr lang="ko-KR" sz="2100" b="0" i="0" u="none" strike="noStrike" spc="-100">
                <a:solidFill>
                  <a:srgbClr val="343434"/>
                </a:solidFill>
                <a:ea typeface="Pretendard Regular"/>
              </a:rPr>
              <a:t>대한</a:t>
            </a:r>
            <a:r>
              <a:rPr lang="en-US" sz="2100" b="0" i="0" u="none" strike="noStrike" spc="-100">
                <a:solidFill>
                  <a:srgbClr val="343434"/>
                </a:solidFill>
                <a:latin typeface="Pretendard Regular"/>
              </a:rPr>
              <a:t> </a:t>
            </a:r>
            <a:r>
              <a:rPr lang="ko-KR" sz="2100" b="0" i="0" u="none" strike="noStrike" spc="-100">
                <a:solidFill>
                  <a:srgbClr val="343434"/>
                </a:solidFill>
                <a:ea typeface="Pretendard Regular"/>
              </a:rPr>
              <a:t>신뢰</a:t>
            </a:r>
            <a:r>
              <a:rPr lang="en-US" sz="2100" b="0" i="0" u="none" strike="noStrike" spc="-100">
                <a:solidFill>
                  <a:srgbClr val="343434"/>
                </a:solidFill>
                <a:latin typeface="Pretendard Regular"/>
              </a:rPr>
              <a:t> </a:t>
            </a:r>
            <a:r>
              <a:rPr lang="ko-KR" sz="2100" b="0" i="0" u="none" strike="noStrike" spc="-100">
                <a:solidFill>
                  <a:srgbClr val="343434"/>
                </a:solidFill>
                <a:ea typeface="Pretendard Regular"/>
              </a:rPr>
              <a:t>저하</a:t>
            </a:r>
          </a:p>
        </p:txBody>
      </p:sp>
      <p:sp>
        <p:nvSpPr>
          <p:cNvPr id="8" name="TextBox 8"/>
          <p:cNvSpPr txBox="1"/>
          <p:nvPr/>
        </p:nvSpPr>
        <p:spPr>
          <a:xfrm>
            <a:off x="2628900" y="6896100"/>
            <a:ext cx="876300" cy="4445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l">
              <a:lnSpc>
                <a:spcPct val="106240"/>
              </a:lnSpc>
            </a:pPr>
            <a:r>
              <a:rPr lang="en-US" sz="2500" b="0" i="0" u="none" strike="noStrike">
                <a:solidFill>
                  <a:srgbClr val="FCFCFC"/>
                </a:solidFill>
                <a:latin typeface="Pretendard SemiBold"/>
              </a:rPr>
              <a:t>03.</a:t>
            </a:r>
          </a:p>
        </p:txBody>
      </p:sp>
      <p:pic>
        <p:nvPicPr>
          <p:cNvPr id="9" name="Picture 9"/>
          <p:cNvPicPr>
            <a:picLocks noChangeAspect="1"/>
          </p:cNvPicPr>
          <p:nvPr/>
        </p:nvPicPr>
        <p:blipFill>
          <a:blip r:embed="rId4">
            <a:alphaModFix amt="47000"/>
          </a:blip>
          <a:stretch>
            <a:fillRect/>
          </a:stretch>
        </p:blipFill>
        <p:spPr>
          <a:xfrm>
            <a:off x="5435600" y="5524500"/>
            <a:ext cx="10896600" cy="774700"/>
          </a:xfrm>
          <a:prstGeom prst="rect">
            <a:avLst/>
          </a:prstGeom>
        </p:spPr>
      </p:pic>
      <p:pic>
        <p:nvPicPr>
          <p:cNvPr id="10" name="Picture 10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08200" y="5499100"/>
            <a:ext cx="4318000" cy="774700"/>
          </a:xfrm>
          <a:prstGeom prst="rect">
            <a:avLst/>
          </a:prstGeom>
        </p:spPr>
      </p:pic>
      <p:sp>
        <p:nvSpPr>
          <p:cNvPr id="11" name="TextBox 11"/>
          <p:cNvSpPr txBox="1"/>
          <p:nvPr/>
        </p:nvSpPr>
        <p:spPr>
          <a:xfrm>
            <a:off x="3606800" y="5651500"/>
            <a:ext cx="1689100" cy="4318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l">
              <a:lnSpc>
                <a:spcPct val="106240"/>
              </a:lnSpc>
            </a:pPr>
            <a:r>
              <a:rPr lang="ko-KR" sz="2400" b="0" i="0" u="none" strike="noStrike" spc="-100">
                <a:solidFill>
                  <a:srgbClr val="FCFCFC"/>
                </a:solidFill>
                <a:ea typeface="Pretendard Medium"/>
              </a:rPr>
              <a:t>주요</a:t>
            </a:r>
            <a:r>
              <a:rPr lang="en-US" sz="2400" b="0" i="0" u="none" strike="noStrike" spc="-100">
                <a:solidFill>
                  <a:srgbClr val="FCFCFC"/>
                </a:solidFill>
                <a:latin typeface="Pretendard Medium"/>
              </a:rPr>
              <a:t> </a:t>
            </a:r>
            <a:r>
              <a:rPr lang="ko-KR" sz="2400" b="0" i="0" u="none" strike="noStrike" spc="-100">
                <a:solidFill>
                  <a:srgbClr val="FCFCFC"/>
                </a:solidFill>
                <a:ea typeface="Pretendard Medium"/>
              </a:rPr>
              <a:t>원인</a:t>
            </a:r>
          </a:p>
        </p:txBody>
      </p:sp>
      <p:sp>
        <p:nvSpPr>
          <p:cNvPr id="12" name="TextBox 12"/>
          <p:cNvSpPr txBox="1"/>
          <p:nvPr/>
        </p:nvSpPr>
        <p:spPr>
          <a:xfrm>
            <a:off x="7302500" y="5715000"/>
            <a:ext cx="7277100" cy="3810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l">
              <a:lnSpc>
                <a:spcPct val="106240"/>
              </a:lnSpc>
            </a:pPr>
            <a:r>
              <a:rPr lang="ko-KR" sz="2100" b="0" i="0" u="none" strike="noStrike" spc="-100">
                <a:solidFill>
                  <a:srgbClr val="343434"/>
                </a:solidFill>
                <a:ea typeface="Pretendard Regular"/>
              </a:rPr>
              <a:t>대지진</a:t>
            </a:r>
            <a:r>
              <a:rPr lang="en-US" sz="2100" b="0" i="0" u="none" strike="noStrike" spc="-100">
                <a:solidFill>
                  <a:srgbClr val="343434"/>
                </a:solidFill>
                <a:latin typeface="Pretendard Regular"/>
              </a:rPr>
              <a:t>, </a:t>
            </a:r>
            <a:r>
              <a:rPr lang="ko-KR" sz="2100" b="0" i="0" u="none" strike="noStrike" spc="-100">
                <a:solidFill>
                  <a:srgbClr val="343434"/>
                </a:solidFill>
                <a:ea typeface="Pretendard Regular"/>
              </a:rPr>
              <a:t>쓰나미</a:t>
            </a:r>
            <a:r>
              <a:rPr lang="en-US" sz="2100" b="0" i="0" u="none" strike="noStrike" spc="-100">
                <a:solidFill>
                  <a:srgbClr val="343434"/>
                </a:solidFill>
                <a:latin typeface="Pretendard Regular"/>
              </a:rPr>
              <a:t>, </a:t>
            </a:r>
            <a:r>
              <a:rPr lang="ko-KR" sz="2100" b="0" i="0" u="none" strike="noStrike" spc="-100">
                <a:solidFill>
                  <a:srgbClr val="343434"/>
                </a:solidFill>
                <a:ea typeface="Pretendard Regular"/>
              </a:rPr>
              <a:t>냉각</a:t>
            </a:r>
            <a:r>
              <a:rPr lang="en-US" sz="2100" b="0" i="0" u="none" strike="noStrike" spc="-100">
                <a:solidFill>
                  <a:srgbClr val="343434"/>
                </a:solidFill>
                <a:latin typeface="Pretendard Regular"/>
              </a:rPr>
              <a:t> </a:t>
            </a:r>
            <a:r>
              <a:rPr lang="ko-KR" sz="2100" b="0" i="0" u="none" strike="noStrike" spc="-100">
                <a:solidFill>
                  <a:srgbClr val="343434"/>
                </a:solidFill>
                <a:ea typeface="Pretendard Regular"/>
              </a:rPr>
              <a:t>시스템</a:t>
            </a:r>
            <a:r>
              <a:rPr lang="en-US" sz="2100" b="0" i="0" u="none" strike="noStrike" spc="-100">
                <a:solidFill>
                  <a:srgbClr val="343434"/>
                </a:solidFill>
                <a:latin typeface="Pretendard Regular"/>
              </a:rPr>
              <a:t> </a:t>
            </a:r>
            <a:r>
              <a:rPr lang="ko-KR" sz="2100" b="0" i="0" u="none" strike="noStrike" spc="-100">
                <a:solidFill>
                  <a:srgbClr val="343434"/>
                </a:solidFill>
                <a:ea typeface="Pretendard Regular"/>
              </a:rPr>
              <a:t>고장</a:t>
            </a:r>
          </a:p>
        </p:txBody>
      </p:sp>
      <p:sp>
        <p:nvSpPr>
          <p:cNvPr id="13" name="TextBox 13"/>
          <p:cNvSpPr txBox="1"/>
          <p:nvPr/>
        </p:nvSpPr>
        <p:spPr>
          <a:xfrm>
            <a:off x="2705100" y="5676900"/>
            <a:ext cx="673100" cy="4445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l">
              <a:lnSpc>
                <a:spcPct val="106240"/>
              </a:lnSpc>
            </a:pPr>
            <a:r>
              <a:rPr lang="en-US" sz="2500" b="0" i="0" u="none" strike="noStrike">
                <a:solidFill>
                  <a:srgbClr val="FCFCFC"/>
                </a:solidFill>
                <a:latin typeface="Pretendard SemiBold"/>
              </a:rPr>
              <a:t>02.</a:t>
            </a:r>
          </a:p>
        </p:txBody>
      </p:sp>
      <p:pic>
        <p:nvPicPr>
          <p:cNvPr id="14" name="Picture 14"/>
          <p:cNvPicPr>
            <a:picLocks noChangeAspect="1"/>
          </p:cNvPicPr>
          <p:nvPr/>
        </p:nvPicPr>
        <p:blipFill>
          <a:blip r:embed="rId4">
            <a:alphaModFix amt="47000"/>
          </a:blip>
          <a:stretch>
            <a:fillRect/>
          </a:stretch>
        </p:blipFill>
        <p:spPr>
          <a:xfrm>
            <a:off x="5105400" y="4368800"/>
            <a:ext cx="10896600" cy="774700"/>
          </a:xfrm>
          <a:prstGeom prst="rect">
            <a:avLst/>
          </a:prstGeom>
        </p:spPr>
      </p:pic>
      <p:pic>
        <p:nvPicPr>
          <p:cNvPr id="15" name="Picture 15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082800" y="4368800"/>
            <a:ext cx="4318000" cy="774700"/>
          </a:xfrm>
          <a:prstGeom prst="rect">
            <a:avLst/>
          </a:prstGeom>
        </p:spPr>
      </p:pic>
      <p:sp>
        <p:nvSpPr>
          <p:cNvPr id="16" name="TextBox 16"/>
          <p:cNvSpPr txBox="1"/>
          <p:nvPr/>
        </p:nvSpPr>
        <p:spPr>
          <a:xfrm>
            <a:off x="3327400" y="4533900"/>
            <a:ext cx="2692400" cy="4318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l">
              <a:lnSpc>
                <a:spcPct val="106240"/>
              </a:lnSpc>
            </a:pPr>
            <a:r>
              <a:rPr lang="ko-KR" sz="2400" b="0" i="0" u="none" strike="noStrike" spc="-100">
                <a:solidFill>
                  <a:srgbClr val="FCFCFC"/>
                </a:solidFill>
                <a:ea typeface="Pretendard Medium"/>
              </a:rPr>
              <a:t>후쿠시마</a:t>
            </a:r>
            <a:r>
              <a:rPr lang="en-US" sz="2400" b="0" i="0" u="none" strike="noStrike" spc="-100">
                <a:solidFill>
                  <a:srgbClr val="FCFCFC"/>
                </a:solidFill>
                <a:latin typeface="Pretendard Medium"/>
              </a:rPr>
              <a:t> </a:t>
            </a:r>
            <a:r>
              <a:rPr lang="ko-KR" sz="2400" b="0" i="0" u="none" strike="noStrike" spc="-100">
                <a:solidFill>
                  <a:srgbClr val="FCFCFC"/>
                </a:solidFill>
                <a:ea typeface="Pretendard Medium"/>
              </a:rPr>
              <a:t>사태의</a:t>
            </a:r>
            <a:r>
              <a:rPr lang="en-US" sz="2400" b="0" i="0" u="none" strike="noStrike" spc="-100">
                <a:solidFill>
                  <a:srgbClr val="FCFCFC"/>
                </a:solidFill>
                <a:latin typeface="Pretendard Medium"/>
              </a:rPr>
              <a:t> </a:t>
            </a:r>
            <a:r>
              <a:rPr lang="ko-KR" sz="2400" b="0" i="0" u="none" strike="noStrike" spc="-100">
                <a:solidFill>
                  <a:srgbClr val="FCFCFC"/>
                </a:solidFill>
                <a:ea typeface="Pretendard Medium"/>
              </a:rPr>
              <a:t>개요</a:t>
            </a:r>
          </a:p>
        </p:txBody>
      </p:sp>
      <p:sp>
        <p:nvSpPr>
          <p:cNvPr id="17" name="TextBox 17"/>
          <p:cNvSpPr txBox="1"/>
          <p:nvPr/>
        </p:nvSpPr>
        <p:spPr>
          <a:xfrm>
            <a:off x="7137400" y="4368800"/>
            <a:ext cx="5829300" cy="7239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l">
              <a:lnSpc>
                <a:spcPct val="106240"/>
              </a:lnSpc>
            </a:pPr>
            <a:r>
              <a:rPr lang="ko-KR" sz="2100" b="0" i="0" u="none" strike="noStrike" spc="-100">
                <a:solidFill>
                  <a:srgbClr val="343434"/>
                </a:solidFill>
                <a:ea typeface="Pretendard Regular"/>
              </a:rPr>
              <a:t>일시</a:t>
            </a:r>
            <a:r>
              <a:rPr lang="en-US" sz="2100" b="0" i="0" u="none" strike="noStrike" spc="-100">
                <a:solidFill>
                  <a:srgbClr val="343434"/>
                </a:solidFill>
                <a:latin typeface="Pretendard Regular"/>
              </a:rPr>
              <a:t>: 2011</a:t>
            </a:r>
            <a:r>
              <a:rPr lang="ko-KR" sz="2100" b="0" i="0" u="none" strike="noStrike" spc="-100">
                <a:solidFill>
                  <a:srgbClr val="343434"/>
                </a:solidFill>
                <a:ea typeface="Pretendard Regular"/>
              </a:rPr>
              <a:t>년</a:t>
            </a:r>
            <a:r>
              <a:rPr lang="en-US" sz="2100" b="0" i="0" u="none" strike="noStrike" spc="-100">
                <a:solidFill>
                  <a:srgbClr val="343434"/>
                </a:solidFill>
                <a:latin typeface="Pretendard Regular"/>
              </a:rPr>
              <a:t> 3</a:t>
            </a:r>
            <a:r>
              <a:rPr lang="ko-KR" sz="2100" b="0" i="0" u="none" strike="noStrike" spc="-100">
                <a:solidFill>
                  <a:srgbClr val="343434"/>
                </a:solidFill>
                <a:ea typeface="Pretendard Regular"/>
              </a:rPr>
              <a:t>월</a:t>
            </a:r>
            <a:r>
              <a:rPr lang="en-US" sz="2100" b="0" i="0" u="none" strike="noStrike" spc="-100">
                <a:solidFill>
                  <a:srgbClr val="343434"/>
                </a:solidFill>
                <a:latin typeface="Pretendard Regular"/>
              </a:rPr>
              <a:t> 11</a:t>
            </a:r>
            <a:r>
              <a:rPr lang="ko-KR" sz="2100" b="0" i="0" u="none" strike="noStrike" spc="-100">
                <a:solidFill>
                  <a:srgbClr val="343434"/>
                </a:solidFill>
                <a:ea typeface="Pretendard Regular"/>
              </a:rPr>
              <a:t>일</a:t>
            </a:r>
          </a:p>
          <a:p>
            <a:pPr lvl="0" algn="l">
              <a:lnSpc>
                <a:spcPct val="106240"/>
              </a:lnSpc>
            </a:pPr>
            <a:r>
              <a:rPr lang="ko-KR" sz="2100" b="0" i="0" u="none" strike="noStrike" spc="-100">
                <a:solidFill>
                  <a:srgbClr val="343434"/>
                </a:solidFill>
                <a:ea typeface="Pretendard Regular"/>
              </a:rPr>
              <a:t>위치</a:t>
            </a:r>
            <a:r>
              <a:rPr lang="en-US" sz="2100" b="0" i="0" u="none" strike="noStrike" spc="-100">
                <a:solidFill>
                  <a:srgbClr val="343434"/>
                </a:solidFill>
                <a:latin typeface="Pretendard Regular"/>
              </a:rPr>
              <a:t>: </a:t>
            </a:r>
            <a:r>
              <a:rPr lang="ko-KR" sz="2100" b="0" i="0" u="none" strike="noStrike" spc="-100">
                <a:solidFill>
                  <a:srgbClr val="343434"/>
                </a:solidFill>
                <a:ea typeface="Pretendard Regular"/>
              </a:rPr>
              <a:t>일본</a:t>
            </a:r>
            <a:r>
              <a:rPr lang="en-US" sz="2100" b="0" i="0" u="none" strike="noStrike" spc="-100">
                <a:solidFill>
                  <a:srgbClr val="343434"/>
                </a:solidFill>
                <a:latin typeface="Pretendard Regular"/>
              </a:rPr>
              <a:t> </a:t>
            </a:r>
            <a:r>
              <a:rPr lang="ko-KR" sz="2100" b="0" i="0" u="none" strike="noStrike" spc="-100">
                <a:solidFill>
                  <a:srgbClr val="343434"/>
                </a:solidFill>
                <a:ea typeface="Pretendard Regular"/>
              </a:rPr>
              <a:t>후쿠시마</a:t>
            </a:r>
            <a:r>
              <a:rPr lang="en-US" sz="2100" b="0" i="0" u="none" strike="noStrike" spc="-100">
                <a:solidFill>
                  <a:srgbClr val="343434"/>
                </a:solidFill>
                <a:latin typeface="Pretendard Regular"/>
              </a:rPr>
              <a:t> </a:t>
            </a:r>
            <a:r>
              <a:rPr lang="ko-KR" sz="2100" b="0" i="0" u="none" strike="noStrike" spc="-100">
                <a:solidFill>
                  <a:srgbClr val="343434"/>
                </a:solidFill>
                <a:ea typeface="Pretendard Regular"/>
              </a:rPr>
              <a:t>제</a:t>
            </a:r>
            <a:r>
              <a:rPr lang="en-US" sz="2100" b="0" i="0" u="none" strike="noStrike" spc="-100">
                <a:solidFill>
                  <a:srgbClr val="343434"/>
                </a:solidFill>
                <a:latin typeface="Pretendard Regular"/>
              </a:rPr>
              <a:t>1</a:t>
            </a:r>
            <a:r>
              <a:rPr lang="ko-KR" sz="2100" b="0" i="0" u="none" strike="noStrike" spc="-100">
                <a:solidFill>
                  <a:srgbClr val="343434"/>
                </a:solidFill>
                <a:ea typeface="Pretendard Regular"/>
              </a:rPr>
              <a:t>원자력</a:t>
            </a:r>
            <a:r>
              <a:rPr lang="en-US" sz="2100" b="0" i="0" u="none" strike="noStrike" spc="-100">
                <a:solidFill>
                  <a:srgbClr val="343434"/>
                </a:solidFill>
                <a:latin typeface="Pretendard Regular"/>
              </a:rPr>
              <a:t> </a:t>
            </a:r>
            <a:r>
              <a:rPr lang="ko-KR" sz="2100" b="0" i="0" u="none" strike="noStrike" spc="-100">
                <a:solidFill>
                  <a:srgbClr val="343434"/>
                </a:solidFill>
                <a:ea typeface="Pretendard Regular"/>
              </a:rPr>
              <a:t>발전소</a:t>
            </a:r>
          </a:p>
        </p:txBody>
      </p:sp>
      <p:sp>
        <p:nvSpPr>
          <p:cNvPr id="18" name="TextBox 18"/>
          <p:cNvSpPr txBox="1"/>
          <p:nvPr/>
        </p:nvSpPr>
        <p:spPr>
          <a:xfrm>
            <a:off x="2514600" y="4521200"/>
            <a:ext cx="876300" cy="4445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l">
              <a:lnSpc>
                <a:spcPct val="106240"/>
              </a:lnSpc>
            </a:pPr>
            <a:r>
              <a:rPr lang="en-US" sz="2500" b="0" i="0" u="none" strike="noStrike">
                <a:solidFill>
                  <a:srgbClr val="FCFCFC"/>
                </a:solidFill>
                <a:latin typeface="Pretendard SemiBold"/>
              </a:rPr>
              <a:t>01.</a:t>
            </a:r>
          </a:p>
        </p:txBody>
      </p:sp>
      <p:pic>
        <p:nvPicPr>
          <p:cNvPr id="19" name="Picture 19"/>
          <p:cNvPicPr>
            <a:picLocks noChangeAspect="1"/>
          </p:cNvPicPr>
          <p:nvPr/>
        </p:nvPicPr>
        <p:blipFill>
          <a:blip r:embed="rId8">
            <a:alphaModFix amt="29000"/>
          </a:blip>
          <a:stretch>
            <a:fillRect/>
          </a:stretch>
        </p:blipFill>
        <p:spPr>
          <a:xfrm>
            <a:off x="1384300" y="3086100"/>
            <a:ext cx="15519400" cy="12700"/>
          </a:xfrm>
          <a:prstGeom prst="rect">
            <a:avLst/>
          </a:prstGeom>
        </p:spPr>
      </p:pic>
      <p:sp>
        <p:nvSpPr>
          <p:cNvPr id="20" name="TextBox 20"/>
          <p:cNvSpPr txBox="1"/>
          <p:nvPr/>
        </p:nvSpPr>
        <p:spPr>
          <a:xfrm>
            <a:off x="3670300" y="1828800"/>
            <a:ext cx="7353300" cy="10668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l">
              <a:lnSpc>
                <a:spcPct val="92960"/>
              </a:lnSpc>
            </a:pPr>
            <a:r>
              <a:rPr lang="ko-KR" sz="6000" b="0" i="0" u="none" strike="noStrike" spc="-200">
                <a:solidFill>
                  <a:srgbClr val="000000"/>
                </a:solidFill>
                <a:ea typeface="Pretendard SemiBold"/>
              </a:rPr>
              <a:t>서론</a:t>
            </a:r>
          </a:p>
        </p:txBody>
      </p:sp>
      <p:pic>
        <p:nvPicPr>
          <p:cNvPr id="21" name="Picture 21"/>
          <p:cNvPicPr>
            <a:picLocks noChangeAspect="1"/>
          </p:cNvPicPr>
          <p:nvPr/>
        </p:nvPicPr>
        <p:blipFill>
          <a:blip r:embed="rId9">
            <a:alphaModFix amt="29000"/>
          </a:blip>
          <a:stretch>
            <a:fillRect/>
          </a:stretch>
        </p:blipFill>
        <p:spPr>
          <a:xfrm rot="5400000">
            <a:off x="2552700" y="2489200"/>
            <a:ext cx="1193800" cy="12700"/>
          </a:xfrm>
          <a:prstGeom prst="rect">
            <a:avLst/>
          </a:prstGeom>
        </p:spPr>
      </p:pic>
      <p:sp>
        <p:nvSpPr>
          <p:cNvPr id="22" name="TextBox 22"/>
          <p:cNvSpPr txBox="1"/>
          <p:nvPr/>
        </p:nvSpPr>
        <p:spPr>
          <a:xfrm>
            <a:off x="1765300" y="1765300"/>
            <a:ext cx="1498600" cy="11811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l">
              <a:lnSpc>
                <a:spcPct val="106240"/>
              </a:lnSpc>
            </a:pPr>
            <a:r>
              <a:rPr lang="en-US" sz="6600" b="0" i="0" u="none" strike="noStrike" spc="100">
                <a:solidFill>
                  <a:srgbClr val="4081ED"/>
                </a:solidFill>
                <a:latin typeface="Pretendard SemiBold"/>
              </a:rPr>
              <a:t>01</a:t>
            </a:r>
          </a:p>
        </p:txBody>
      </p:sp>
      <p:grpSp>
        <p:nvGrpSpPr>
          <p:cNvPr id="23" name="Group 23"/>
          <p:cNvGrpSpPr/>
          <p:nvPr/>
        </p:nvGrpSpPr>
        <p:grpSpPr>
          <a:xfrm>
            <a:off x="2147483647" y="2147483647"/>
            <a:ext cx="2147483647" cy="2147483647"/>
            <a:chOff x="0" y="0"/>
            <a:chExt cx="0" cy="0"/>
          </a:xfrm>
        </p:grpSpPr>
      </p:grpSp>
      <p:pic>
        <p:nvPicPr>
          <p:cNvPr id="24" name="Picture 24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15430500" y="762000"/>
            <a:ext cx="241300" cy="215900"/>
          </a:xfrm>
          <a:prstGeom prst="rect">
            <a:avLst/>
          </a:prstGeom>
        </p:spPr>
      </p:pic>
      <p:pic>
        <p:nvPicPr>
          <p:cNvPr id="25" name="Picture 25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15938500" y="685800"/>
            <a:ext cx="368300" cy="368300"/>
          </a:xfrm>
          <a:prstGeom prst="rect">
            <a:avLst/>
          </a:prstGeom>
        </p:spPr>
      </p:pic>
      <p:pic>
        <p:nvPicPr>
          <p:cNvPr id="26" name="Picture 26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16586200" y="736600"/>
            <a:ext cx="254000" cy="266700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CDCD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0400" y="533400"/>
            <a:ext cx="16954500" cy="698500"/>
          </a:xfrm>
          <a:prstGeom prst="rect">
            <a:avLst/>
          </a:prstGeom>
          <a:effectLst>
            <a:outerShdw blurRad="13467" dist="64729" dir="2700000">
              <a:srgbClr val="000000">
                <a:alpha val="14000"/>
              </a:srgbClr>
            </a:outerShdw>
          </a:effectLst>
        </p:spPr>
      </p:pic>
      <p:pic>
        <p:nvPicPr>
          <p:cNvPr id="3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4200" y="1460500"/>
            <a:ext cx="16979900" cy="8445500"/>
          </a:xfrm>
          <a:prstGeom prst="rect">
            <a:avLst/>
          </a:prstGeom>
          <a:effectLst>
            <a:outerShdw blurRad="1955464" dist="779980" dir="2700000">
              <a:srgbClr val="000000">
                <a:alpha val="18000"/>
              </a:srgbClr>
            </a:outerShdw>
          </a:effectLst>
        </p:spPr>
      </p:pic>
      <p:pic>
        <p:nvPicPr>
          <p:cNvPr id="4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90800" y="3721100"/>
            <a:ext cx="3797300" cy="787400"/>
          </a:xfrm>
          <a:prstGeom prst="rect">
            <a:avLst/>
          </a:prstGeom>
        </p:spPr>
      </p:pic>
      <p:pic>
        <p:nvPicPr>
          <p:cNvPr id="5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286000" y="4343400"/>
            <a:ext cx="4406900" cy="4648200"/>
          </a:xfrm>
          <a:prstGeom prst="rect">
            <a:avLst/>
          </a:prstGeom>
          <a:effectLst>
            <a:outerShdw blurRad="193666" dir="2700000">
              <a:srgbClr val="000000">
                <a:alpha val="11000"/>
              </a:srgbClr>
            </a:outerShdw>
          </a:effectLst>
        </p:spPr>
      </p:pic>
      <p:pic>
        <p:nvPicPr>
          <p:cNvPr id="6" name="Picture 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239000" y="3543300"/>
            <a:ext cx="3797300" cy="965200"/>
          </a:xfrm>
          <a:prstGeom prst="rect">
            <a:avLst/>
          </a:prstGeom>
        </p:spPr>
      </p:pic>
      <p:pic>
        <p:nvPicPr>
          <p:cNvPr id="7" name="Pictur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899900" y="3721100"/>
            <a:ext cx="3797300" cy="787400"/>
          </a:xfrm>
          <a:prstGeom prst="rect">
            <a:avLst/>
          </a:prstGeom>
        </p:spPr>
      </p:pic>
      <p:sp>
        <p:nvSpPr>
          <p:cNvPr id="8" name="TextBox 8"/>
          <p:cNvSpPr txBox="1"/>
          <p:nvPr/>
        </p:nvSpPr>
        <p:spPr>
          <a:xfrm>
            <a:off x="3136900" y="3810000"/>
            <a:ext cx="2717800" cy="4318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ctr">
              <a:lnSpc>
                <a:spcPct val="106240"/>
              </a:lnSpc>
            </a:pPr>
            <a:r>
              <a:rPr lang="ko-KR" sz="2500" b="0" i="0" u="none" strike="noStrike" spc="-100">
                <a:solidFill>
                  <a:srgbClr val="FCFCFC"/>
                </a:solidFill>
                <a:ea typeface="Pretendard Medium"/>
              </a:rPr>
              <a:t>지진</a:t>
            </a:r>
            <a:r>
              <a:rPr lang="en-US" sz="2500" b="0" i="0" u="none" strike="noStrike" spc="-100">
                <a:solidFill>
                  <a:srgbClr val="FCFCFC"/>
                </a:solidFill>
                <a:latin typeface="Pretendard Medium"/>
              </a:rPr>
              <a:t> </a:t>
            </a:r>
            <a:r>
              <a:rPr lang="ko-KR" sz="2500" b="0" i="0" u="none" strike="noStrike" spc="-100">
                <a:solidFill>
                  <a:srgbClr val="FCFCFC"/>
                </a:solidFill>
                <a:ea typeface="Pretendard Medium"/>
              </a:rPr>
              <a:t>및</a:t>
            </a:r>
            <a:r>
              <a:rPr lang="en-US" sz="2500" b="0" i="0" u="none" strike="noStrike" spc="-100">
                <a:solidFill>
                  <a:srgbClr val="FCFCFC"/>
                </a:solidFill>
                <a:latin typeface="Pretendard Medium"/>
              </a:rPr>
              <a:t> </a:t>
            </a:r>
            <a:r>
              <a:rPr lang="ko-KR" sz="2500" b="0" i="0" u="none" strike="noStrike" spc="-100">
                <a:solidFill>
                  <a:srgbClr val="FCFCFC"/>
                </a:solidFill>
                <a:ea typeface="Pretendard Medium"/>
              </a:rPr>
              <a:t>쓰나미</a:t>
            </a:r>
          </a:p>
        </p:txBody>
      </p:sp>
      <p:sp>
        <p:nvSpPr>
          <p:cNvPr id="9" name="TextBox 9"/>
          <p:cNvSpPr txBox="1"/>
          <p:nvPr/>
        </p:nvSpPr>
        <p:spPr>
          <a:xfrm>
            <a:off x="8026400" y="3810000"/>
            <a:ext cx="2247900" cy="4318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ctr">
              <a:lnSpc>
                <a:spcPct val="106240"/>
              </a:lnSpc>
            </a:pPr>
            <a:r>
              <a:rPr lang="ko-KR" sz="2500" b="0" i="0" u="none" strike="noStrike" spc="-100">
                <a:solidFill>
                  <a:srgbClr val="FCFCFC"/>
                </a:solidFill>
                <a:ea typeface="Pretendard Medium"/>
              </a:rPr>
              <a:t>냉각</a:t>
            </a:r>
            <a:r>
              <a:rPr lang="en-US" sz="2500" b="0" i="0" u="none" strike="noStrike" spc="-100">
                <a:solidFill>
                  <a:srgbClr val="FCFCFC"/>
                </a:solidFill>
                <a:latin typeface="Pretendard Medium"/>
              </a:rPr>
              <a:t> </a:t>
            </a:r>
            <a:r>
              <a:rPr lang="ko-KR" sz="2500" b="0" i="0" u="none" strike="noStrike" spc="-100">
                <a:solidFill>
                  <a:srgbClr val="FCFCFC"/>
                </a:solidFill>
                <a:ea typeface="Pretendard Medium"/>
              </a:rPr>
              <a:t>시스템</a:t>
            </a:r>
            <a:r>
              <a:rPr lang="en-US" sz="2500" b="0" i="0" u="none" strike="noStrike" spc="-100">
                <a:solidFill>
                  <a:srgbClr val="FCFCFC"/>
                </a:solidFill>
                <a:latin typeface="Pretendard Medium"/>
              </a:rPr>
              <a:t> </a:t>
            </a:r>
            <a:r>
              <a:rPr lang="ko-KR" sz="2500" b="0" i="0" u="none" strike="noStrike" spc="-100">
                <a:solidFill>
                  <a:srgbClr val="FCFCFC"/>
                </a:solidFill>
                <a:ea typeface="Pretendard Medium"/>
              </a:rPr>
              <a:t>고장</a:t>
            </a:r>
          </a:p>
        </p:txBody>
      </p:sp>
      <p:sp>
        <p:nvSpPr>
          <p:cNvPr id="10" name="TextBox 10"/>
          <p:cNvSpPr txBox="1"/>
          <p:nvPr/>
        </p:nvSpPr>
        <p:spPr>
          <a:xfrm>
            <a:off x="12357100" y="3771900"/>
            <a:ext cx="2870200" cy="8382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ctr">
              <a:lnSpc>
                <a:spcPct val="106240"/>
              </a:lnSpc>
            </a:pPr>
            <a:r>
              <a:rPr lang="ko-KR" sz="2500" b="0" i="0" u="none" strike="noStrike" spc="-100">
                <a:solidFill>
                  <a:srgbClr val="FCFCFC"/>
                </a:solidFill>
                <a:ea typeface="Pretendard Medium"/>
              </a:rPr>
              <a:t>안전</a:t>
            </a:r>
            <a:r>
              <a:rPr lang="en-US" sz="2500" b="0" i="0" u="none" strike="noStrike" spc="-100">
                <a:solidFill>
                  <a:srgbClr val="FCFCFC"/>
                </a:solidFill>
                <a:latin typeface="Pretendard Medium"/>
              </a:rPr>
              <a:t> </a:t>
            </a:r>
            <a:r>
              <a:rPr lang="ko-KR" sz="2500" b="0" i="0" u="none" strike="noStrike" spc="-100">
                <a:solidFill>
                  <a:srgbClr val="FCFCFC"/>
                </a:solidFill>
                <a:ea typeface="Pretendard Medium"/>
              </a:rPr>
              <a:t>설계</a:t>
            </a:r>
            <a:r>
              <a:rPr lang="en-US" sz="2500" b="0" i="0" u="none" strike="noStrike" spc="-100">
                <a:solidFill>
                  <a:srgbClr val="FCFCFC"/>
                </a:solidFill>
                <a:latin typeface="Pretendard Medium"/>
              </a:rPr>
              <a:t> </a:t>
            </a:r>
            <a:r>
              <a:rPr lang="ko-KR" sz="2500" b="0" i="0" u="none" strike="noStrike" spc="-100">
                <a:solidFill>
                  <a:srgbClr val="FCFCFC"/>
                </a:solidFill>
                <a:ea typeface="Pretendard Medium"/>
              </a:rPr>
              <a:t>결함</a:t>
            </a:r>
            <a:r>
              <a:rPr lang="en-US" sz="2500" b="0" i="0" u="none" strike="noStrike" spc="-100">
                <a:solidFill>
                  <a:srgbClr val="FCFCFC"/>
                </a:solidFill>
                <a:latin typeface="Pretendard Medium"/>
              </a:rPr>
              <a:t>:</a:t>
            </a:r>
          </a:p>
          <a:p>
            <a:pPr lvl="0" algn="ctr">
              <a:lnSpc>
                <a:spcPct val="106240"/>
              </a:lnSpc>
            </a:pPr>
            <a:endParaRPr lang="en-US" sz="2500" b="0" i="0" u="none" strike="noStrike" spc="-100">
              <a:solidFill>
                <a:srgbClr val="FCFCFC"/>
              </a:solidFill>
              <a:latin typeface="Pretendard Medium"/>
            </a:endParaRPr>
          </a:p>
        </p:txBody>
      </p:sp>
      <p:sp>
        <p:nvSpPr>
          <p:cNvPr id="11" name="TextBox 11"/>
          <p:cNvSpPr txBox="1"/>
          <p:nvPr/>
        </p:nvSpPr>
        <p:spPr>
          <a:xfrm>
            <a:off x="2413000" y="4699000"/>
            <a:ext cx="4064000" cy="16129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marL="342900" lvl="0" indent="-342900" algn="l">
              <a:lnSpc>
                <a:spcPct val="106240"/>
              </a:lnSpc>
              <a:buClr>
                <a:srgbClr val="343434"/>
              </a:buClr>
              <a:buFont typeface="Arial"/>
              <a:buChar char="●"/>
            </a:pPr>
            <a:r>
              <a:rPr lang="en-US" sz="3200" b="0" i="0" u="none" strike="noStrike" spc="-200">
                <a:solidFill>
                  <a:srgbClr val="343434"/>
                </a:solidFill>
                <a:latin typeface="Pretendard Regular"/>
              </a:rPr>
              <a:t>2011</a:t>
            </a:r>
            <a:r>
              <a:rPr lang="ko-KR" sz="3200" b="0" i="0" u="none" strike="noStrike" spc="-200">
                <a:solidFill>
                  <a:srgbClr val="343434"/>
                </a:solidFill>
                <a:ea typeface="Pretendard Regular"/>
              </a:rPr>
              <a:t>년</a:t>
            </a:r>
            <a:r>
              <a:rPr lang="en-US" sz="3200" b="0" i="0" u="none" strike="noStrike" spc="-200">
                <a:solidFill>
                  <a:srgbClr val="343434"/>
                </a:solidFill>
                <a:latin typeface="Pretendard Regular"/>
              </a:rPr>
              <a:t> </a:t>
            </a:r>
            <a:r>
              <a:rPr lang="ko-KR" sz="3200" b="0" i="0" u="none" strike="noStrike" spc="-200">
                <a:solidFill>
                  <a:srgbClr val="343434"/>
                </a:solidFill>
                <a:ea typeface="Pretendard Regular"/>
              </a:rPr>
              <a:t>도호쿠</a:t>
            </a:r>
            <a:r>
              <a:rPr lang="en-US" sz="3200" b="0" i="0" u="none" strike="noStrike" spc="-200">
                <a:solidFill>
                  <a:srgbClr val="343434"/>
                </a:solidFill>
                <a:latin typeface="Pretendard Regular"/>
              </a:rPr>
              <a:t> </a:t>
            </a:r>
            <a:r>
              <a:rPr lang="ko-KR" sz="3200" b="0" i="0" u="none" strike="noStrike" spc="-200">
                <a:solidFill>
                  <a:srgbClr val="343434"/>
                </a:solidFill>
                <a:ea typeface="Pretendard Regular"/>
              </a:rPr>
              <a:t>대지진</a:t>
            </a:r>
            <a:r>
              <a:rPr lang="en-US" sz="3200" b="0" i="0" u="none" strike="noStrike" spc="-200">
                <a:solidFill>
                  <a:srgbClr val="343434"/>
                </a:solidFill>
                <a:latin typeface="Pretendard Regular"/>
              </a:rPr>
              <a:t>(</a:t>
            </a:r>
            <a:r>
              <a:rPr lang="ko-KR" sz="3200" b="0" i="0" u="none" strike="noStrike" spc="-200">
                <a:solidFill>
                  <a:srgbClr val="343434"/>
                </a:solidFill>
                <a:ea typeface="Pretendard Regular"/>
              </a:rPr>
              <a:t>규모</a:t>
            </a:r>
            <a:r>
              <a:rPr lang="en-US" sz="3200" b="0" i="0" u="none" strike="noStrike" spc="-200">
                <a:solidFill>
                  <a:srgbClr val="343434"/>
                </a:solidFill>
                <a:latin typeface="Pretendard Regular"/>
              </a:rPr>
              <a:t> 9.0) </a:t>
            </a:r>
            <a:r>
              <a:rPr lang="ko-KR" sz="3200" b="0" i="0" u="none" strike="noStrike" spc="-200">
                <a:solidFill>
                  <a:srgbClr val="343434"/>
                </a:solidFill>
                <a:ea typeface="Pretendard Regular"/>
              </a:rPr>
              <a:t>발생</a:t>
            </a:r>
            <a:r>
              <a:rPr lang="en-US" sz="3200" b="0" i="0" u="none" strike="noStrike" spc="-200">
                <a:solidFill>
                  <a:srgbClr val="343434"/>
                </a:solidFill>
                <a:latin typeface="Pretendard Regular"/>
              </a:rPr>
              <a:t>.</a:t>
            </a:r>
          </a:p>
          <a:p>
            <a:pPr lvl="1" algn="l">
              <a:lnSpc>
                <a:spcPct val="106240"/>
              </a:lnSpc>
            </a:pPr>
            <a:endParaRPr lang="en-US" sz="3200" b="0" i="0" u="none" strike="noStrike" spc="-200">
              <a:solidFill>
                <a:srgbClr val="343434"/>
              </a:solidFill>
              <a:latin typeface="Pretendard Regular"/>
            </a:endParaRPr>
          </a:p>
        </p:txBody>
      </p:sp>
      <p:sp>
        <p:nvSpPr>
          <p:cNvPr id="12" name="TextBox 12"/>
          <p:cNvSpPr txBox="1"/>
          <p:nvPr/>
        </p:nvSpPr>
        <p:spPr>
          <a:xfrm>
            <a:off x="2451100" y="6350000"/>
            <a:ext cx="4330700" cy="20066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marL="342900" lvl="0" indent="-342900" algn="l">
              <a:lnSpc>
                <a:spcPct val="106240"/>
              </a:lnSpc>
              <a:buClr>
                <a:srgbClr val="343434"/>
              </a:buClr>
              <a:buFont typeface="Arial"/>
              <a:buChar char="●"/>
            </a:pPr>
            <a:r>
              <a:rPr lang="ko-KR" sz="3200" b="0" i="0" u="none" strike="noStrike" spc="-200">
                <a:solidFill>
                  <a:srgbClr val="343434"/>
                </a:solidFill>
                <a:ea typeface="Pretendard Regular"/>
              </a:rPr>
              <a:t>지진에</a:t>
            </a:r>
            <a:r>
              <a:rPr lang="en-US" sz="3200" b="0" i="0" u="none" strike="noStrike" spc="-200">
                <a:solidFill>
                  <a:srgbClr val="343434"/>
                </a:solidFill>
                <a:latin typeface="Pretendard Regular"/>
              </a:rPr>
              <a:t> </a:t>
            </a:r>
            <a:r>
              <a:rPr lang="ko-KR" sz="3200" b="0" i="0" u="none" strike="noStrike" spc="-200">
                <a:solidFill>
                  <a:srgbClr val="343434"/>
                </a:solidFill>
                <a:ea typeface="Pretendard Regular"/>
              </a:rPr>
              <a:t>의한</a:t>
            </a:r>
            <a:r>
              <a:rPr lang="en-US" sz="3200" b="0" i="0" u="none" strike="noStrike" spc="-200">
                <a:solidFill>
                  <a:srgbClr val="343434"/>
                </a:solidFill>
                <a:latin typeface="Pretendard Regular"/>
              </a:rPr>
              <a:t> </a:t>
            </a:r>
            <a:r>
              <a:rPr lang="ko-KR" sz="3200" b="0" i="0" u="none" strike="noStrike" spc="-200">
                <a:solidFill>
                  <a:srgbClr val="343434"/>
                </a:solidFill>
                <a:ea typeface="Pretendard Regular"/>
              </a:rPr>
              <a:t>전력</a:t>
            </a:r>
            <a:r>
              <a:rPr lang="en-US" sz="3200" b="0" i="0" u="none" strike="noStrike" spc="-200">
                <a:solidFill>
                  <a:srgbClr val="343434"/>
                </a:solidFill>
                <a:latin typeface="Pretendard Regular"/>
              </a:rPr>
              <a:t> </a:t>
            </a:r>
            <a:r>
              <a:rPr lang="ko-KR" sz="3200" b="0" i="0" u="none" strike="noStrike" spc="-200">
                <a:solidFill>
                  <a:srgbClr val="343434"/>
                </a:solidFill>
                <a:ea typeface="Pretendard Regular"/>
              </a:rPr>
              <a:t>차단과</a:t>
            </a:r>
            <a:r>
              <a:rPr lang="en-US" sz="3200" b="0" i="0" u="none" strike="noStrike" spc="-200">
                <a:solidFill>
                  <a:srgbClr val="343434"/>
                </a:solidFill>
                <a:latin typeface="Pretendard Regular"/>
              </a:rPr>
              <a:t> </a:t>
            </a:r>
            <a:r>
              <a:rPr lang="ko-KR" sz="3200" b="0" i="0" u="none" strike="noStrike" spc="-200">
                <a:solidFill>
                  <a:srgbClr val="343434"/>
                </a:solidFill>
                <a:ea typeface="Pretendard Regular"/>
              </a:rPr>
              <a:t>쓰나미로</a:t>
            </a:r>
            <a:r>
              <a:rPr lang="en-US" sz="3200" b="0" i="0" u="none" strike="noStrike" spc="-200">
                <a:solidFill>
                  <a:srgbClr val="343434"/>
                </a:solidFill>
                <a:latin typeface="Pretendard Regular"/>
              </a:rPr>
              <a:t> </a:t>
            </a:r>
            <a:r>
              <a:rPr lang="ko-KR" sz="3200" b="0" i="0" u="none" strike="noStrike" spc="-200">
                <a:solidFill>
                  <a:srgbClr val="343434"/>
                </a:solidFill>
                <a:ea typeface="Pretendard Regular"/>
              </a:rPr>
              <a:t>비상</a:t>
            </a:r>
            <a:r>
              <a:rPr lang="en-US" sz="3200" b="0" i="0" u="none" strike="noStrike" spc="-200">
                <a:solidFill>
                  <a:srgbClr val="343434"/>
                </a:solidFill>
                <a:latin typeface="Pretendard Regular"/>
              </a:rPr>
              <a:t> </a:t>
            </a:r>
            <a:r>
              <a:rPr lang="ko-KR" sz="3200" b="0" i="0" u="none" strike="noStrike" spc="-200">
                <a:solidFill>
                  <a:srgbClr val="343434"/>
                </a:solidFill>
                <a:ea typeface="Pretendard Regular"/>
              </a:rPr>
              <a:t>전력</a:t>
            </a:r>
            <a:r>
              <a:rPr lang="en-US" sz="3200" b="0" i="0" u="none" strike="noStrike" spc="-200">
                <a:solidFill>
                  <a:srgbClr val="343434"/>
                </a:solidFill>
                <a:latin typeface="Pretendard Regular"/>
              </a:rPr>
              <a:t> </a:t>
            </a:r>
            <a:r>
              <a:rPr lang="ko-KR" sz="3200" b="0" i="0" u="none" strike="noStrike" spc="-200">
                <a:solidFill>
                  <a:srgbClr val="343434"/>
                </a:solidFill>
                <a:ea typeface="Pretendard Regular"/>
              </a:rPr>
              <a:t>공급</a:t>
            </a:r>
            <a:r>
              <a:rPr lang="en-US" sz="3200" b="0" i="0" u="none" strike="noStrike" spc="-200">
                <a:solidFill>
                  <a:srgbClr val="343434"/>
                </a:solidFill>
                <a:latin typeface="Pretendard Regular"/>
              </a:rPr>
              <a:t> </a:t>
            </a:r>
            <a:r>
              <a:rPr lang="ko-KR" sz="3200" b="0" i="0" u="none" strike="noStrike" spc="-200">
                <a:solidFill>
                  <a:srgbClr val="343434"/>
                </a:solidFill>
                <a:ea typeface="Pretendard Regular"/>
              </a:rPr>
              <a:t>중단</a:t>
            </a:r>
            <a:r>
              <a:rPr lang="en-US" sz="3200" b="0" i="0" u="none" strike="noStrike" spc="-200">
                <a:solidFill>
                  <a:srgbClr val="343434"/>
                </a:solidFill>
                <a:latin typeface="Pretendard Regular"/>
              </a:rPr>
              <a:t>.</a:t>
            </a:r>
          </a:p>
          <a:p>
            <a:pPr lvl="1" algn="l">
              <a:lnSpc>
                <a:spcPct val="106240"/>
              </a:lnSpc>
            </a:pPr>
            <a:endParaRPr lang="en-US" sz="3200" b="0" i="0" u="none" strike="noStrike" spc="-200">
              <a:solidFill>
                <a:srgbClr val="343434"/>
              </a:solidFill>
              <a:latin typeface="Pretendard Regular"/>
            </a:endParaRPr>
          </a:p>
        </p:txBody>
      </p:sp>
      <p:pic>
        <p:nvPicPr>
          <p:cNvPr id="13" name="Picture 13"/>
          <p:cNvPicPr>
            <a:picLocks noChangeAspect="1"/>
          </p:cNvPicPr>
          <p:nvPr/>
        </p:nvPicPr>
        <p:blipFill>
          <a:blip r:embed="rId7">
            <a:alphaModFix amt="29000"/>
          </a:blip>
          <a:stretch>
            <a:fillRect/>
          </a:stretch>
        </p:blipFill>
        <p:spPr>
          <a:xfrm>
            <a:off x="1384300" y="3086100"/>
            <a:ext cx="15519400" cy="12700"/>
          </a:xfrm>
          <a:prstGeom prst="rect">
            <a:avLst/>
          </a:prstGeom>
        </p:spPr>
      </p:pic>
      <p:sp>
        <p:nvSpPr>
          <p:cNvPr id="14" name="TextBox 14"/>
          <p:cNvSpPr txBox="1"/>
          <p:nvPr/>
        </p:nvSpPr>
        <p:spPr>
          <a:xfrm>
            <a:off x="3670300" y="1828800"/>
            <a:ext cx="7810500" cy="10668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l">
              <a:lnSpc>
                <a:spcPct val="92960"/>
              </a:lnSpc>
            </a:pPr>
            <a:r>
              <a:rPr lang="ko-KR" sz="6000" b="0" i="0" u="none" strike="noStrike" spc="-200">
                <a:solidFill>
                  <a:srgbClr val="000000"/>
                </a:solidFill>
                <a:ea typeface="Pretendard SemiBold"/>
              </a:rPr>
              <a:t>후쿠시마</a:t>
            </a:r>
            <a:r>
              <a:rPr lang="en-US" sz="6000" b="0" i="0" u="none" strike="noStrike" spc="-200">
                <a:solidFill>
                  <a:srgbClr val="000000"/>
                </a:solidFill>
                <a:latin typeface="Pretendard SemiBold"/>
              </a:rPr>
              <a:t> </a:t>
            </a:r>
            <a:r>
              <a:rPr lang="ko-KR" sz="6000" b="0" i="0" u="none" strike="noStrike" spc="-200">
                <a:solidFill>
                  <a:srgbClr val="000000"/>
                </a:solidFill>
                <a:ea typeface="Pretendard SemiBold"/>
              </a:rPr>
              <a:t>사태의</a:t>
            </a:r>
            <a:r>
              <a:rPr lang="en-US" sz="6000" b="0" i="0" u="none" strike="noStrike" spc="-200">
                <a:solidFill>
                  <a:srgbClr val="000000"/>
                </a:solidFill>
                <a:latin typeface="Pretendard SemiBold"/>
              </a:rPr>
              <a:t> </a:t>
            </a:r>
            <a:r>
              <a:rPr lang="ko-KR" sz="6000" b="0" i="0" u="none" strike="noStrike" spc="-200">
                <a:solidFill>
                  <a:srgbClr val="000000"/>
                </a:solidFill>
                <a:ea typeface="Pretendard SemiBold"/>
              </a:rPr>
              <a:t>원인</a:t>
            </a:r>
          </a:p>
        </p:txBody>
      </p:sp>
      <p:pic>
        <p:nvPicPr>
          <p:cNvPr id="15" name="Picture 15"/>
          <p:cNvPicPr>
            <a:picLocks noChangeAspect="1"/>
          </p:cNvPicPr>
          <p:nvPr/>
        </p:nvPicPr>
        <p:blipFill>
          <a:blip r:embed="rId8">
            <a:alphaModFix amt="29000"/>
          </a:blip>
          <a:stretch>
            <a:fillRect/>
          </a:stretch>
        </p:blipFill>
        <p:spPr>
          <a:xfrm rot="5400000">
            <a:off x="2552700" y="2489200"/>
            <a:ext cx="1193800" cy="12700"/>
          </a:xfrm>
          <a:prstGeom prst="rect">
            <a:avLst/>
          </a:prstGeom>
        </p:spPr>
      </p:pic>
      <p:sp>
        <p:nvSpPr>
          <p:cNvPr id="16" name="TextBox 16"/>
          <p:cNvSpPr txBox="1"/>
          <p:nvPr/>
        </p:nvSpPr>
        <p:spPr>
          <a:xfrm>
            <a:off x="1765300" y="1765300"/>
            <a:ext cx="1498600" cy="11811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l">
              <a:lnSpc>
                <a:spcPct val="106240"/>
              </a:lnSpc>
            </a:pPr>
            <a:r>
              <a:rPr lang="en-US" sz="6600" b="0" i="0" u="none" strike="noStrike" spc="100">
                <a:solidFill>
                  <a:srgbClr val="4081ED"/>
                </a:solidFill>
                <a:latin typeface="Pretendard SemiBold"/>
              </a:rPr>
              <a:t>02</a:t>
            </a:r>
          </a:p>
        </p:txBody>
      </p:sp>
      <p:grpSp>
        <p:nvGrpSpPr>
          <p:cNvPr id="17" name="Group 17"/>
          <p:cNvGrpSpPr/>
          <p:nvPr/>
        </p:nvGrpSpPr>
        <p:grpSpPr>
          <a:xfrm>
            <a:off x="2147483647" y="2147483647"/>
            <a:ext cx="2147483647" cy="2147483647"/>
            <a:chOff x="0" y="0"/>
            <a:chExt cx="0" cy="0"/>
          </a:xfrm>
        </p:grpSpPr>
      </p:grpSp>
      <p:pic>
        <p:nvPicPr>
          <p:cNvPr id="18" name="Picture 18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5430500" y="762000"/>
            <a:ext cx="241300" cy="215900"/>
          </a:xfrm>
          <a:prstGeom prst="rect">
            <a:avLst/>
          </a:prstGeom>
        </p:spPr>
      </p:pic>
      <p:pic>
        <p:nvPicPr>
          <p:cNvPr id="19" name="Picture 19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15938500" y="685800"/>
            <a:ext cx="368300" cy="368300"/>
          </a:xfrm>
          <a:prstGeom prst="rect">
            <a:avLst/>
          </a:prstGeom>
        </p:spPr>
      </p:pic>
      <p:pic>
        <p:nvPicPr>
          <p:cNvPr id="20" name="Picture 20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16586200" y="736600"/>
            <a:ext cx="254000" cy="266700"/>
          </a:xfrm>
          <a:prstGeom prst="rect">
            <a:avLst/>
          </a:prstGeom>
        </p:spPr>
      </p:pic>
      <p:pic>
        <p:nvPicPr>
          <p:cNvPr id="21" name="Picture 2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916455" y="4508500"/>
            <a:ext cx="4406900" cy="4648200"/>
          </a:xfrm>
          <a:prstGeom prst="rect">
            <a:avLst/>
          </a:prstGeom>
          <a:effectLst>
            <a:outerShdw blurRad="193666" dir="2700000">
              <a:srgbClr val="000000">
                <a:alpha val="11000"/>
              </a:srgbClr>
            </a:outerShdw>
          </a:effectLst>
        </p:spPr>
      </p:pic>
      <p:pic>
        <p:nvPicPr>
          <p:cNvPr id="22" name="Picture 2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1595100" y="4343400"/>
            <a:ext cx="4406900" cy="4648200"/>
          </a:xfrm>
          <a:prstGeom prst="rect">
            <a:avLst/>
          </a:prstGeom>
          <a:effectLst>
            <a:outerShdw blurRad="193666" dir="2700000">
              <a:srgbClr val="000000">
                <a:alpha val="11000"/>
              </a:srgbClr>
            </a:outerShdw>
          </a:effectLst>
        </p:spPr>
      </p:pic>
      <p:sp>
        <p:nvSpPr>
          <p:cNvPr id="23" name="TextBox 23"/>
          <p:cNvSpPr txBox="1"/>
          <p:nvPr/>
        </p:nvSpPr>
        <p:spPr>
          <a:xfrm>
            <a:off x="1536700" y="749300"/>
            <a:ext cx="1930400" cy="2667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l">
              <a:lnSpc>
                <a:spcPct val="99600"/>
              </a:lnSpc>
            </a:pPr>
            <a:endParaRPr lang="en-US" sz="1500" b="1" i="0" u="none" strike="noStrike" spc="100" dirty="0">
              <a:solidFill>
                <a:srgbClr val="FCFCFC"/>
              </a:solidFill>
              <a:latin typeface="Pretendard SemiBold"/>
            </a:endParaRPr>
          </a:p>
        </p:txBody>
      </p:sp>
      <p:sp>
        <p:nvSpPr>
          <p:cNvPr id="24" name="TextBox 24"/>
          <p:cNvSpPr txBox="1"/>
          <p:nvPr/>
        </p:nvSpPr>
        <p:spPr>
          <a:xfrm>
            <a:off x="7467600" y="4940300"/>
            <a:ext cx="3657600" cy="19304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marL="342900" lvl="0" indent="-342900" algn="l">
              <a:lnSpc>
                <a:spcPct val="106240"/>
              </a:lnSpc>
              <a:buClr>
                <a:srgbClr val="343434"/>
              </a:buClr>
              <a:buFont typeface="Arial"/>
              <a:buChar char="●"/>
            </a:pPr>
            <a:r>
              <a:rPr lang="ko-KR" sz="2900" b="0" i="0" u="none" strike="noStrike" spc="-200">
                <a:solidFill>
                  <a:srgbClr val="343434"/>
                </a:solidFill>
                <a:ea typeface="Pretendard Regular"/>
              </a:rPr>
              <a:t>발전소의</a:t>
            </a:r>
            <a:r>
              <a:rPr lang="en-US" sz="2900" b="0" i="0" u="none" strike="noStrike" spc="-200">
                <a:solidFill>
                  <a:srgbClr val="343434"/>
                </a:solidFill>
                <a:latin typeface="Pretendard Regular"/>
              </a:rPr>
              <a:t> </a:t>
            </a:r>
            <a:r>
              <a:rPr lang="ko-KR" sz="2900" b="0" i="0" u="none" strike="noStrike" spc="-200">
                <a:solidFill>
                  <a:srgbClr val="343434"/>
                </a:solidFill>
                <a:ea typeface="Pretendard Regular"/>
              </a:rPr>
              <a:t>냉각</a:t>
            </a:r>
            <a:r>
              <a:rPr lang="en-US" sz="2900" b="0" i="0" u="none" strike="noStrike" spc="-200">
                <a:solidFill>
                  <a:srgbClr val="343434"/>
                </a:solidFill>
                <a:latin typeface="Pretendard Regular"/>
              </a:rPr>
              <a:t> </a:t>
            </a:r>
            <a:r>
              <a:rPr lang="ko-KR" sz="2900" b="0" i="0" u="none" strike="noStrike" spc="-200">
                <a:solidFill>
                  <a:srgbClr val="343434"/>
                </a:solidFill>
                <a:ea typeface="Pretendard Regular"/>
              </a:rPr>
              <a:t>시스템이</a:t>
            </a:r>
            <a:r>
              <a:rPr lang="en-US" sz="2900" b="0" i="0" u="none" strike="noStrike" spc="-200">
                <a:solidFill>
                  <a:srgbClr val="343434"/>
                </a:solidFill>
                <a:latin typeface="Pretendard Regular"/>
              </a:rPr>
              <a:t> </a:t>
            </a:r>
            <a:r>
              <a:rPr lang="ko-KR" sz="2900" b="0" i="0" u="none" strike="noStrike" spc="-200">
                <a:solidFill>
                  <a:srgbClr val="343434"/>
                </a:solidFill>
                <a:ea typeface="Pretendard Regular"/>
              </a:rPr>
              <a:t>전력</a:t>
            </a:r>
            <a:r>
              <a:rPr lang="en-US" sz="2900" b="0" i="0" u="none" strike="noStrike" spc="-200">
                <a:solidFill>
                  <a:srgbClr val="343434"/>
                </a:solidFill>
                <a:latin typeface="Pretendard Regular"/>
              </a:rPr>
              <a:t> </a:t>
            </a:r>
            <a:r>
              <a:rPr lang="ko-KR" sz="2900" b="0" i="0" u="none" strike="noStrike" spc="-200">
                <a:solidFill>
                  <a:srgbClr val="343434"/>
                </a:solidFill>
                <a:ea typeface="Pretendard Regular"/>
              </a:rPr>
              <a:t>차단으로</a:t>
            </a:r>
            <a:r>
              <a:rPr lang="en-US" sz="2900" b="0" i="0" u="none" strike="noStrike" spc="-200">
                <a:solidFill>
                  <a:srgbClr val="343434"/>
                </a:solidFill>
                <a:latin typeface="Pretendard Regular"/>
              </a:rPr>
              <a:t> </a:t>
            </a:r>
            <a:r>
              <a:rPr lang="ko-KR" sz="2900" b="0" i="0" u="none" strike="noStrike" spc="-200">
                <a:solidFill>
                  <a:srgbClr val="343434"/>
                </a:solidFill>
                <a:ea typeface="Pretendard Regular"/>
              </a:rPr>
              <a:t>멈추며</a:t>
            </a:r>
            <a:r>
              <a:rPr lang="en-US" sz="2900" b="0" i="0" u="none" strike="noStrike" spc="-200">
                <a:solidFill>
                  <a:srgbClr val="343434"/>
                </a:solidFill>
                <a:latin typeface="Pretendard Regular"/>
              </a:rPr>
              <a:t>, </a:t>
            </a:r>
            <a:r>
              <a:rPr lang="ko-KR" sz="2900" b="0" i="0" u="none" strike="noStrike" spc="-200">
                <a:solidFill>
                  <a:srgbClr val="343434"/>
                </a:solidFill>
                <a:ea typeface="Pretendard Regular"/>
              </a:rPr>
              <a:t>핵연료가</a:t>
            </a:r>
            <a:r>
              <a:rPr lang="en-US" sz="2900" b="0" i="0" u="none" strike="noStrike" spc="-200">
                <a:solidFill>
                  <a:srgbClr val="343434"/>
                </a:solidFill>
                <a:latin typeface="Pretendard Regular"/>
              </a:rPr>
              <a:t> </a:t>
            </a:r>
            <a:r>
              <a:rPr lang="ko-KR" sz="2900" b="0" i="0" u="none" strike="noStrike" spc="-200">
                <a:solidFill>
                  <a:srgbClr val="343434"/>
                </a:solidFill>
                <a:ea typeface="Pretendard Regular"/>
              </a:rPr>
              <a:t>과열됨</a:t>
            </a:r>
            <a:r>
              <a:rPr lang="en-US" sz="2900" b="0" i="0" u="none" strike="noStrike" spc="-200">
                <a:solidFill>
                  <a:srgbClr val="343434"/>
                </a:solidFill>
                <a:latin typeface="Pretendard Regular"/>
              </a:rPr>
              <a:t>.</a:t>
            </a:r>
          </a:p>
          <a:p>
            <a:pPr lvl="1" algn="l">
              <a:lnSpc>
                <a:spcPct val="106240"/>
              </a:lnSpc>
            </a:pPr>
            <a:endParaRPr lang="en-US" sz="2900" b="0" i="0" u="none" strike="noStrike" spc="-200">
              <a:solidFill>
                <a:srgbClr val="343434"/>
              </a:solidFill>
              <a:latin typeface="Pretendard Regular"/>
            </a:endParaRPr>
          </a:p>
        </p:txBody>
      </p:sp>
      <p:grpSp>
        <p:nvGrpSpPr>
          <p:cNvPr id="25" name="Group 25"/>
          <p:cNvGrpSpPr/>
          <p:nvPr/>
        </p:nvGrpSpPr>
        <p:grpSpPr>
          <a:xfrm>
            <a:off x="2147483647" y="2147483647"/>
            <a:ext cx="2147483647" cy="2147483647"/>
            <a:chOff x="0" y="0"/>
            <a:chExt cx="0" cy="0"/>
          </a:xfrm>
        </p:grpSpPr>
      </p:grpSp>
      <p:pic>
        <p:nvPicPr>
          <p:cNvPr id="26" name="Picture 26"/>
          <p:cNvPicPr>
            <a:picLocks noChangeAspect="1"/>
          </p:cNvPicPr>
          <p:nvPr/>
        </p:nvPicPr>
        <p:blipFill>
          <a:blip r:embed="rId12">
            <a:alphaModFix amt="29000"/>
          </a:blip>
          <a:stretch>
            <a:fillRect/>
          </a:stretch>
        </p:blipFill>
        <p:spPr>
          <a:xfrm>
            <a:off x="12014200" y="8648700"/>
            <a:ext cx="3556000" cy="12700"/>
          </a:xfrm>
          <a:prstGeom prst="rect">
            <a:avLst/>
          </a:prstGeom>
        </p:spPr>
      </p:pic>
      <p:sp>
        <p:nvSpPr>
          <p:cNvPr id="27" name="TextBox 27"/>
          <p:cNvSpPr txBox="1"/>
          <p:nvPr/>
        </p:nvSpPr>
        <p:spPr>
          <a:xfrm>
            <a:off x="12077700" y="4673600"/>
            <a:ext cx="3352800" cy="19304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marL="342900" lvl="0" indent="-342900" algn="l">
              <a:lnSpc>
                <a:spcPct val="106240"/>
              </a:lnSpc>
              <a:buClr>
                <a:srgbClr val="343434"/>
              </a:buClr>
              <a:buFont typeface="Arial"/>
              <a:buChar char="●"/>
            </a:pPr>
            <a:r>
              <a:rPr lang="ko-KR" sz="2900" b="0" i="0" u="none" strike="noStrike" spc="-200">
                <a:solidFill>
                  <a:srgbClr val="343434"/>
                </a:solidFill>
                <a:ea typeface="Pretendard Regular"/>
              </a:rPr>
              <a:t>발전소가</a:t>
            </a:r>
            <a:r>
              <a:rPr lang="en-US" sz="2900" b="0" i="0" u="none" strike="noStrike" spc="-200">
                <a:solidFill>
                  <a:srgbClr val="343434"/>
                </a:solidFill>
                <a:latin typeface="Pretendard Regular"/>
              </a:rPr>
              <a:t> </a:t>
            </a:r>
            <a:r>
              <a:rPr lang="ko-KR" sz="2900" b="0" i="0" u="none" strike="noStrike" spc="-200">
                <a:solidFill>
                  <a:srgbClr val="343434"/>
                </a:solidFill>
                <a:ea typeface="Pretendard Regular"/>
              </a:rPr>
              <a:t>예상보다</a:t>
            </a:r>
            <a:r>
              <a:rPr lang="en-US" sz="2900" b="0" i="0" u="none" strike="noStrike" spc="-200">
                <a:solidFill>
                  <a:srgbClr val="343434"/>
                </a:solidFill>
                <a:latin typeface="Pretendard Regular"/>
              </a:rPr>
              <a:t> </a:t>
            </a:r>
            <a:r>
              <a:rPr lang="ko-KR" sz="2900" b="0" i="0" u="none" strike="noStrike" spc="-200">
                <a:solidFill>
                  <a:srgbClr val="343434"/>
                </a:solidFill>
                <a:ea typeface="Pretendard Regular"/>
              </a:rPr>
              <a:t>큰</a:t>
            </a:r>
            <a:r>
              <a:rPr lang="en-US" sz="2900" b="0" i="0" u="none" strike="noStrike" spc="-200">
                <a:solidFill>
                  <a:srgbClr val="343434"/>
                </a:solidFill>
                <a:latin typeface="Pretendard Regular"/>
              </a:rPr>
              <a:t> </a:t>
            </a:r>
            <a:r>
              <a:rPr lang="ko-KR" sz="2900" b="0" i="0" u="none" strike="noStrike" spc="-200">
                <a:solidFill>
                  <a:srgbClr val="343434"/>
                </a:solidFill>
                <a:ea typeface="Pretendard Regular"/>
              </a:rPr>
              <a:t>지진과</a:t>
            </a:r>
            <a:r>
              <a:rPr lang="en-US" sz="2900" b="0" i="0" u="none" strike="noStrike" spc="-200">
                <a:solidFill>
                  <a:srgbClr val="343434"/>
                </a:solidFill>
                <a:latin typeface="Pretendard Regular"/>
              </a:rPr>
              <a:t> </a:t>
            </a:r>
            <a:r>
              <a:rPr lang="ko-KR" sz="2900" b="0" i="0" u="none" strike="noStrike" spc="-200">
                <a:solidFill>
                  <a:srgbClr val="343434"/>
                </a:solidFill>
                <a:ea typeface="Pretendard Regular"/>
              </a:rPr>
              <a:t>쓰나미를</a:t>
            </a:r>
            <a:r>
              <a:rPr lang="en-US" sz="2900" b="0" i="0" u="none" strike="noStrike" spc="-200">
                <a:solidFill>
                  <a:srgbClr val="343434"/>
                </a:solidFill>
                <a:latin typeface="Pretendard Regular"/>
              </a:rPr>
              <a:t> </a:t>
            </a:r>
            <a:r>
              <a:rPr lang="ko-KR" sz="2900" b="0" i="0" u="none" strike="noStrike" spc="-200">
                <a:solidFill>
                  <a:srgbClr val="343434"/>
                </a:solidFill>
                <a:ea typeface="Pretendard Regular"/>
              </a:rPr>
              <a:t>고려하지</a:t>
            </a:r>
            <a:r>
              <a:rPr lang="en-US" sz="2900" b="0" i="0" u="none" strike="noStrike" spc="-200">
                <a:solidFill>
                  <a:srgbClr val="343434"/>
                </a:solidFill>
                <a:latin typeface="Pretendard Regular"/>
              </a:rPr>
              <a:t> </a:t>
            </a:r>
            <a:r>
              <a:rPr lang="ko-KR" sz="2900" b="0" i="0" u="none" strike="noStrike" spc="-200">
                <a:solidFill>
                  <a:srgbClr val="343434"/>
                </a:solidFill>
                <a:ea typeface="Pretendard Regular"/>
              </a:rPr>
              <a:t>않았음</a:t>
            </a:r>
            <a:r>
              <a:rPr lang="en-US" sz="2900" b="0" i="0" u="none" strike="noStrike" spc="-200">
                <a:solidFill>
                  <a:srgbClr val="343434"/>
                </a:solidFill>
                <a:latin typeface="Pretendard Regular"/>
              </a:rPr>
              <a:t>.</a:t>
            </a:r>
          </a:p>
          <a:p>
            <a:pPr lvl="1" algn="l">
              <a:lnSpc>
                <a:spcPct val="106240"/>
              </a:lnSpc>
            </a:pPr>
            <a:endParaRPr lang="en-US" sz="2900" b="0" i="0" u="none" strike="noStrike" spc="-200">
              <a:solidFill>
                <a:srgbClr val="343434"/>
              </a:solidFill>
              <a:latin typeface="Pretendard Regular"/>
            </a:endParaRPr>
          </a:p>
        </p:txBody>
      </p:sp>
      <p:sp>
        <p:nvSpPr>
          <p:cNvPr id="28" name="TextBox 28"/>
          <p:cNvSpPr txBox="1"/>
          <p:nvPr/>
        </p:nvSpPr>
        <p:spPr>
          <a:xfrm>
            <a:off x="7404100" y="7137400"/>
            <a:ext cx="3479800" cy="9906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marL="342900" lvl="0" indent="-342900" algn="l">
              <a:lnSpc>
                <a:spcPct val="106240"/>
              </a:lnSpc>
              <a:buClr>
                <a:srgbClr val="343434"/>
              </a:buClr>
              <a:buFont typeface="Arial"/>
              <a:buChar char="●"/>
            </a:pPr>
            <a:r>
              <a:rPr lang="ko-KR" sz="2900" b="0" i="0" u="none" strike="noStrike" spc="-200">
                <a:solidFill>
                  <a:srgbClr val="343434"/>
                </a:solidFill>
                <a:ea typeface="Pretendard Regular"/>
              </a:rPr>
              <a:t>핵분열이</a:t>
            </a:r>
            <a:r>
              <a:rPr lang="en-US" sz="2900" b="0" i="0" u="none" strike="noStrike" spc="-200">
                <a:solidFill>
                  <a:srgbClr val="343434"/>
                </a:solidFill>
                <a:latin typeface="Pretendard Regular"/>
              </a:rPr>
              <a:t> </a:t>
            </a:r>
            <a:r>
              <a:rPr lang="ko-KR" sz="2900" b="0" i="0" u="none" strike="noStrike" spc="-200">
                <a:solidFill>
                  <a:srgbClr val="343434"/>
                </a:solidFill>
                <a:ea typeface="Pretendard Regular"/>
              </a:rPr>
              <a:t>통제되지</a:t>
            </a:r>
            <a:r>
              <a:rPr lang="en-US" sz="2900" b="0" i="0" u="none" strike="noStrike" spc="-200">
                <a:solidFill>
                  <a:srgbClr val="343434"/>
                </a:solidFill>
                <a:latin typeface="Pretendard Regular"/>
              </a:rPr>
              <a:t> </a:t>
            </a:r>
            <a:r>
              <a:rPr lang="ko-KR" sz="2900" b="0" i="0" u="none" strike="noStrike" spc="-200">
                <a:solidFill>
                  <a:srgbClr val="343434"/>
                </a:solidFill>
                <a:ea typeface="Pretendard Regular"/>
              </a:rPr>
              <a:t>않고</a:t>
            </a:r>
            <a:r>
              <a:rPr lang="en-US" sz="2900" b="0" i="0" u="none" strike="noStrike" spc="-200">
                <a:solidFill>
                  <a:srgbClr val="343434"/>
                </a:solidFill>
                <a:latin typeface="Pretendard Regular"/>
              </a:rPr>
              <a:t> </a:t>
            </a:r>
            <a:r>
              <a:rPr lang="ko-KR" sz="2900" b="0" i="0" u="none" strike="noStrike" spc="-200">
                <a:solidFill>
                  <a:srgbClr val="343434"/>
                </a:solidFill>
                <a:ea typeface="Pretendard Regular"/>
              </a:rPr>
              <a:t>방사능</a:t>
            </a:r>
            <a:r>
              <a:rPr lang="en-US" sz="2900" b="0" i="0" u="none" strike="noStrike" spc="-200">
                <a:solidFill>
                  <a:srgbClr val="343434"/>
                </a:solidFill>
                <a:latin typeface="Pretendard Regular"/>
              </a:rPr>
              <a:t> </a:t>
            </a:r>
            <a:r>
              <a:rPr lang="ko-KR" sz="2900" b="0" i="0" u="none" strike="noStrike" spc="-200">
                <a:solidFill>
                  <a:srgbClr val="343434"/>
                </a:solidFill>
                <a:ea typeface="Pretendard Regular"/>
              </a:rPr>
              <a:t>유출이</a:t>
            </a:r>
            <a:r>
              <a:rPr lang="en-US" sz="2900" b="0" i="0" u="none" strike="noStrike" spc="-200">
                <a:solidFill>
                  <a:srgbClr val="343434"/>
                </a:solidFill>
                <a:latin typeface="Pretendard Regular"/>
              </a:rPr>
              <a:t> </a:t>
            </a:r>
            <a:r>
              <a:rPr lang="ko-KR" sz="2900" b="0" i="0" u="none" strike="noStrike" spc="-200">
                <a:solidFill>
                  <a:srgbClr val="343434"/>
                </a:solidFill>
                <a:ea typeface="Pretendard Regular"/>
              </a:rPr>
              <a:t>발생</a:t>
            </a:r>
          </a:p>
        </p:txBody>
      </p:sp>
      <p:sp>
        <p:nvSpPr>
          <p:cNvPr id="29" name="TextBox 29"/>
          <p:cNvSpPr txBox="1"/>
          <p:nvPr/>
        </p:nvSpPr>
        <p:spPr>
          <a:xfrm>
            <a:off x="11899900" y="6438900"/>
            <a:ext cx="3873500" cy="19304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marL="342900" lvl="0" indent="-342900" algn="l">
              <a:lnSpc>
                <a:spcPct val="106240"/>
              </a:lnSpc>
              <a:buClr>
                <a:srgbClr val="343434"/>
              </a:buClr>
              <a:buFont typeface="Arial"/>
              <a:buChar char="●"/>
            </a:pPr>
            <a:r>
              <a:rPr lang="ko-KR" sz="2900" b="0" i="0" u="none" strike="noStrike" spc="-200">
                <a:solidFill>
                  <a:srgbClr val="343434"/>
                </a:solidFill>
                <a:ea typeface="Pretendard Regular"/>
              </a:rPr>
              <a:t>비상</a:t>
            </a:r>
            <a:r>
              <a:rPr lang="en-US" sz="2900" b="0" i="0" u="none" strike="noStrike" spc="-200">
                <a:solidFill>
                  <a:srgbClr val="343434"/>
                </a:solidFill>
                <a:latin typeface="Pretendard Regular"/>
              </a:rPr>
              <a:t> </a:t>
            </a:r>
            <a:r>
              <a:rPr lang="ko-KR" sz="2900" b="0" i="0" u="none" strike="noStrike" spc="-200">
                <a:solidFill>
                  <a:srgbClr val="343434"/>
                </a:solidFill>
                <a:ea typeface="Pretendard Regular"/>
              </a:rPr>
              <a:t>전력</a:t>
            </a:r>
            <a:r>
              <a:rPr lang="en-US" sz="2900" b="0" i="0" u="none" strike="noStrike" spc="-200">
                <a:solidFill>
                  <a:srgbClr val="343434"/>
                </a:solidFill>
                <a:latin typeface="Pretendard Regular"/>
              </a:rPr>
              <a:t> </a:t>
            </a:r>
            <a:r>
              <a:rPr lang="ko-KR" sz="2900" b="0" i="0" u="none" strike="noStrike" spc="-200">
                <a:solidFill>
                  <a:srgbClr val="343434"/>
                </a:solidFill>
                <a:ea typeface="Pretendard Regular"/>
              </a:rPr>
              <a:t>시스템이</a:t>
            </a:r>
            <a:r>
              <a:rPr lang="en-US" sz="2900" b="0" i="0" u="none" strike="noStrike" spc="-200">
                <a:solidFill>
                  <a:srgbClr val="343434"/>
                </a:solidFill>
                <a:latin typeface="Pretendard Regular"/>
              </a:rPr>
              <a:t> </a:t>
            </a:r>
            <a:r>
              <a:rPr lang="ko-KR" sz="2900" b="0" i="0" u="none" strike="noStrike" spc="-200">
                <a:solidFill>
                  <a:srgbClr val="343434"/>
                </a:solidFill>
                <a:ea typeface="Pretendard Regular"/>
              </a:rPr>
              <a:t>내진</a:t>
            </a:r>
            <a:r>
              <a:rPr lang="en-US" sz="2900" b="0" i="0" u="none" strike="noStrike" spc="-200">
                <a:solidFill>
                  <a:srgbClr val="343434"/>
                </a:solidFill>
                <a:latin typeface="Pretendard Regular"/>
              </a:rPr>
              <a:t> </a:t>
            </a:r>
            <a:r>
              <a:rPr lang="ko-KR" sz="2900" b="0" i="0" u="none" strike="noStrike" spc="-200">
                <a:solidFill>
                  <a:srgbClr val="343434"/>
                </a:solidFill>
                <a:ea typeface="Pretendard Regular"/>
              </a:rPr>
              <a:t>설계</a:t>
            </a:r>
            <a:r>
              <a:rPr lang="en-US" sz="2900" b="0" i="0" u="none" strike="noStrike" spc="-200">
                <a:solidFill>
                  <a:srgbClr val="343434"/>
                </a:solidFill>
                <a:latin typeface="Pretendard Regular"/>
              </a:rPr>
              <a:t> </a:t>
            </a:r>
            <a:r>
              <a:rPr lang="ko-KR" sz="2900" b="0" i="0" u="none" strike="noStrike" spc="-200">
                <a:solidFill>
                  <a:srgbClr val="343434"/>
                </a:solidFill>
                <a:ea typeface="Pretendard Regular"/>
              </a:rPr>
              <a:t>미비로</a:t>
            </a:r>
            <a:r>
              <a:rPr lang="en-US" sz="2900" b="0" i="0" u="none" strike="noStrike" spc="-200">
                <a:solidFill>
                  <a:srgbClr val="343434"/>
                </a:solidFill>
                <a:latin typeface="Pretendard Regular"/>
              </a:rPr>
              <a:t> </a:t>
            </a:r>
            <a:r>
              <a:rPr lang="ko-KR" sz="2900" b="0" i="0" u="none" strike="noStrike" spc="-200">
                <a:solidFill>
                  <a:srgbClr val="343434"/>
                </a:solidFill>
                <a:ea typeface="Pretendard Regular"/>
              </a:rPr>
              <a:t>파괴됨</a:t>
            </a:r>
            <a:r>
              <a:rPr lang="en-US" sz="2900" b="0" i="0" u="none" strike="noStrike" spc="-200">
                <a:solidFill>
                  <a:srgbClr val="343434"/>
                </a:solidFill>
                <a:latin typeface="Pretendard Regular"/>
              </a:rPr>
              <a:t>.</a:t>
            </a:r>
          </a:p>
          <a:p>
            <a:pPr lvl="1" algn="l">
              <a:lnSpc>
                <a:spcPct val="106240"/>
              </a:lnSpc>
            </a:pPr>
            <a:endParaRPr lang="en-US" sz="2900" b="0" i="0" u="none" strike="noStrike" spc="-200">
              <a:solidFill>
                <a:srgbClr val="343434"/>
              </a:solidFill>
              <a:latin typeface="Pretendard Regular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CDCD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0400" y="533400"/>
            <a:ext cx="16954500" cy="698500"/>
          </a:xfrm>
          <a:prstGeom prst="rect">
            <a:avLst/>
          </a:prstGeom>
          <a:effectLst>
            <a:outerShdw blurRad="13467" dist="64729" dir="2700000">
              <a:srgbClr val="000000">
                <a:alpha val="14000"/>
              </a:srgbClr>
            </a:outerShdw>
          </a:effectLst>
        </p:spPr>
      </p:pic>
      <p:pic>
        <p:nvPicPr>
          <p:cNvPr id="3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5000" y="1422400"/>
            <a:ext cx="16979900" cy="8445500"/>
          </a:xfrm>
          <a:prstGeom prst="rect">
            <a:avLst/>
          </a:prstGeom>
          <a:effectLst>
            <a:outerShdw blurRad="1955464" dist="779980" dir="2700000">
              <a:srgbClr val="000000">
                <a:alpha val="18000"/>
              </a:srgbClr>
            </a:outerShdw>
          </a:effectLst>
        </p:spPr>
      </p:pic>
      <p:pic>
        <p:nvPicPr>
          <p:cNvPr id="4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08200" y="3822700"/>
            <a:ext cx="14147800" cy="4648200"/>
          </a:xfrm>
          <a:prstGeom prst="rect">
            <a:avLst/>
          </a:prstGeom>
          <a:effectLst>
            <a:outerShdw blurRad="215611" dir="2700000">
              <a:srgbClr val="000000">
                <a:alpha val="11000"/>
              </a:srgbClr>
            </a:outerShdw>
          </a:effectLst>
        </p:spPr>
      </p:pic>
      <p:sp>
        <p:nvSpPr>
          <p:cNvPr id="5" name="TextBox 5"/>
          <p:cNvSpPr txBox="1"/>
          <p:nvPr/>
        </p:nvSpPr>
        <p:spPr>
          <a:xfrm>
            <a:off x="2260600" y="4203700"/>
            <a:ext cx="12992100" cy="35687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marL="342900" lvl="0" indent="-342900" algn="l">
              <a:lnSpc>
                <a:spcPct val="106240"/>
              </a:lnSpc>
              <a:buClr>
                <a:srgbClr val="343434"/>
              </a:buClr>
              <a:buFont typeface="Arial"/>
              <a:buChar char="●"/>
            </a:pPr>
            <a:r>
              <a:rPr lang="en-US" sz="3100" b="0" i="0" u="none" strike="noStrike" spc="-200">
                <a:solidFill>
                  <a:srgbClr val="343434"/>
                </a:solidFill>
                <a:latin typeface="Pretendard Regular"/>
              </a:rPr>
              <a:t>(P1): </a:t>
            </a:r>
            <a:r>
              <a:rPr lang="ko-KR" sz="3100" b="0" i="0" u="none" strike="noStrike" spc="-200">
                <a:solidFill>
                  <a:srgbClr val="343434"/>
                </a:solidFill>
                <a:ea typeface="Pretendard Regular"/>
              </a:rPr>
              <a:t>후쿠시마</a:t>
            </a:r>
            <a:r>
              <a:rPr lang="en-US" sz="3100" b="0" i="0" u="none" strike="noStrike" spc="-200">
                <a:solidFill>
                  <a:srgbClr val="343434"/>
                </a:solidFill>
                <a:latin typeface="Pretendard Regular"/>
              </a:rPr>
              <a:t> </a:t>
            </a:r>
            <a:r>
              <a:rPr lang="ko-KR" sz="3100" b="0" i="0" u="none" strike="noStrike" spc="-200">
                <a:solidFill>
                  <a:srgbClr val="343434"/>
                </a:solidFill>
                <a:ea typeface="Pretendard Regular"/>
              </a:rPr>
              <a:t>사고는</a:t>
            </a:r>
            <a:r>
              <a:rPr lang="en-US" sz="3100" b="0" i="0" u="none" strike="noStrike" spc="-200">
                <a:solidFill>
                  <a:srgbClr val="343434"/>
                </a:solidFill>
                <a:latin typeface="Pretendard Regular"/>
              </a:rPr>
              <a:t> </a:t>
            </a:r>
            <a:r>
              <a:rPr lang="ko-KR" sz="3100" b="0" i="0" u="none" strike="noStrike" spc="-200">
                <a:solidFill>
                  <a:srgbClr val="343434"/>
                </a:solidFill>
                <a:ea typeface="Pretendard Regular"/>
              </a:rPr>
              <a:t>자연</a:t>
            </a:r>
            <a:r>
              <a:rPr lang="en-US" sz="3100" b="0" i="0" u="none" strike="noStrike" spc="-200">
                <a:solidFill>
                  <a:srgbClr val="343434"/>
                </a:solidFill>
                <a:latin typeface="Pretendard Regular"/>
              </a:rPr>
              <a:t> </a:t>
            </a:r>
            <a:r>
              <a:rPr lang="ko-KR" sz="3100" b="0" i="0" u="none" strike="noStrike" spc="-200">
                <a:solidFill>
                  <a:srgbClr val="343434"/>
                </a:solidFill>
                <a:ea typeface="Pretendard Regular"/>
              </a:rPr>
              <a:t>재해와</a:t>
            </a:r>
            <a:r>
              <a:rPr lang="en-US" sz="3100" b="0" i="0" u="none" strike="noStrike" spc="-200">
                <a:solidFill>
                  <a:srgbClr val="343434"/>
                </a:solidFill>
                <a:latin typeface="Pretendard Regular"/>
              </a:rPr>
              <a:t> </a:t>
            </a:r>
            <a:r>
              <a:rPr lang="ko-KR" sz="3100" b="0" i="0" u="none" strike="noStrike" spc="-200">
                <a:solidFill>
                  <a:srgbClr val="343434"/>
                </a:solidFill>
                <a:ea typeface="Pretendard Regular"/>
              </a:rPr>
              <a:t>인간의</a:t>
            </a:r>
            <a:r>
              <a:rPr lang="en-US" sz="3100" b="0" i="0" u="none" strike="noStrike" spc="-200">
                <a:solidFill>
                  <a:srgbClr val="343434"/>
                </a:solidFill>
                <a:latin typeface="Pretendard Regular"/>
              </a:rPr>
              <a:t> </a:t>
            </a:r>
            <a:r>
              <a:rPr lang="ko-KR" sz="3100" b="0" i="0" u="none" strike="noStrike" spc="-200">
                <a:solidFill>
                  <a:srgbClr val="343434"/>
                </a:solidFill>
                <a:ea typeface="Pretendard Regular"/>
              </a:rPr>
              <a:t>실수가</a:t>
            </a:r>
            <a:r>
              <a:rPr lang="en-US" sz="3100" b="0" i="0" u="none" strike="noStrike" spc="-200">
                <a:solidFill>
                  <a:srgbClr val="343434"/>
                </a:solidFill>
                <a:latin typeface="Pretendard Regular"/>
              </a:rPr>
              <a:t> </a:t>
            </a:r>
            <a:r>
              <a:rPr lang="ko-KR" sz="3100" b="0" i="0" u="none" strike="noStrike" spc="-200">
                <a:solidFill>
                  <a:srgbClr val="343434"/>
                </a:solidFill>
                <a:ea typeface="Pretendard Regular"/>
              </a:rPr>
              <a:t>결합하여</a:t>
            </a:r>
            <a:r>
              <a:rPr lang="en-US" sz="3100" b="0" i="0" u="none" strike="noStrike" spc="-200">
                <a:solidFill>
                  <a:srgbClr val="343434"/>
                </a:solidFill>
                <a:latin typeface="Pretendard Regular"/>
              </a:rPr>
              <a:t> </a:t>
            </a:r>
            <a:r>
              <a:rPr lang="ko-KR" sz="3100" b="0" i="0" u="none" strike="noStrike" spc="-200">
                <a:solidFill>
                  <a:srgbClr val="343434"/>
                </a:solidFill>
                <a:ea typeface="Pretendard Regular"/>
              </a:rPr>
              <a:t>발생한</a:t>
            </a:r>
            <a:r>
              <a:rPr lang="en-US" sz="3100" b="0" i="0" u="none" strike="noStrike" spc="-200">
                <a:solidFill>
                  <a:srgbClr val="343434"/>
                </a:solidFill>
                <a:latin typeface="Pretendard Regular"/>
              </a:rPr>
              <a:t> </a:t>
            </a:r>
            <a:r>
              <a:rPr lang="ko-KR" sz="3100" b="0" i="0" u="none" strike="noStrike" spc="-200">
                <a:solidFill>
                  <a:srgbClr val="343434"/>
                </a:solidFill>
                <a:ea typeface="Pretendard Regular"/>
              </a:rPr>
              <a:t>재앙이다</a:t>
            </a:r>
            <a:r>
              <a:rPr lang="en-US" sz="3100" b="0" i="0" u="none" strike="noStrike" spc="-200">
                <a:solidFill>
                  <a:srgbClr val="343434"/>
                </a:solidFill>
                <a:latin typeface="Pretendard Regular"/>
              </a:rPr>
              <a:t>.</a:t>
            </a:r>
          </a:p>
          <a:p>
            <a:pPr marL="342900" lvl="0" indent="-342900" algn="l">
              <a:lnSpc>
                <a:spcPct val="106240"/>
              </a:lnSpc>
              <a:buClr>
                <a:srgbClr val="343434"/>
              </a:buClr>
              <a:buFont typeface="Arial"/>
              <a:buChar char="●"/>
            </a:pPr>
            <a:r>
              <a:rPr lang="en-US" sz="3100" b="0" i="0" u="none" strike="noStrike" spc="-200">
                <a:solidFill>
                  <a:srgbClr val="343434"/>
                </a:solidFill>
                <a:latin typeface="Pretendard Regular"/>
              </a:rPr>
              <a:t>(P2): 2011</a:t>
            </a:r>
            <a:r>
              <a:rPr lang="ko-KR" sz="3100" b="0" i="0" u="none" strike="noStrike" spc="-200">
                <a:solidFill>
                  <a:srgbClr val="343434"/>
                </a:solidFill>
                <a:ea typeface="Pretendard Regular"/>
              </a:rPr>
              <a:t>년</a:t>
            </a:r>
            <a:r>
              <a:rPr lang="en-US" sz="3100" b="0" i="0" u="none" strike="noStrike" spc="-200">
                <a:solidFill>
                  <a:srgbClr val="343434"/>
                </a:solidFill>
                <a:latin typeface="Pretendard Regular"/>
              </a:rPr>
              <a:t> </a:t>
            </a:r>
            <a:r>
              <a:rPr lang="ko-KR" sz="3100" b="0" i="0" u="none" strike="noStrike" spc="-200">
                <a:solidFill>
                  <a:srgbClr val="343434"/>
                </a:solidFill>
                <a:ea typeface="Pretendard Regular"/>
              </a:rPr>
              <a:t>도호쿠</a:t>
            </a:r>
            <a:r>
              <a:rPr lang="en-US" sz="3100" b="0" i="0" u="none" strike="noStrike" spc="-200">
                <a:solidFill>
                  <a:srgbClr val="343434"/>
                </a:solidFill>
                <a:latin typeface="Pretendard Regular"/>
              </a:rPr>
              <a:t> </a:t>
            </a:r>
            <a:r>
              <a:rPr lang="ko-KR" sz="3100" b="0" i="0" u="none" strike="noStrike" spc="-200">
                <a:solidFill>
                  <a:srgbClr val="343434"/>
                </a:solidFill>
                <a:ea typeface="Pretendard Regular"/>
              </a:rPr>
              <a:t>대지진과</a:t>
            </a:r>
            <a:r>
              <a:rPr lang="en-US" sz="3100" b="0" i="0" u="none" strike="noStrike" spc="-200">
                <a:solidFill>
                  <a:srgbClr val="343434"/>
                </a:solidFill>
                <a:latin typeface="Pretendard Regular"/>
              </a:rPr>
              <a:t> </a:t>
            </a:r>
            <a:r>
              <a:rPr lang="ko-KR" sz="3100" b="0" i="0" u="none" strike="noStrike" spc="-200">
                <a:solidFill>
                  <a:srgbClr val="343434"/>
                </a:solidFill>
                <a:ea typeface="Pretendard Regular"/>
              </a:rPr>
              <a:t>쓰나미로</a:t>
            </a:r>
            <a:r>
              <a:rPr lang="en-US" sz="3100" b="0" i="0" u="none" strike="noStrike" spc="-200">
                <a:solidFill>
                  <a:srgbClr val="343434"/>
                </a:solidFill>
                <a:latin typeface="Pretendard Regular"/>
              </a:rPr>
              <a:t> </a:t>
            </a:r>
            <a:r>
              <a:rPr lang="ko-KR" sz="3100" b="0" i="0" u="none" strike="noStrike" spc="-200">
                <a:solidFill>
                  <a:srgbClr val="343434"/>
                </a:solidFill>
                <a:ea typeface="Pretendard Regular"/>
              </a:rPr>
              <a:t>인해</a:t>
            </a:r>
            <a:r>
              <a:rPr lang="en-US" sz="3100" b="0" i="0" u="none" strike="noStrike" spc="-200">
                <a:solidFill>
                  <a:srgbClr val="343434"/>
                </a:solidFill>
                <a:latin typeface="Pretendard Regular"/>
              </a:rPr>
              <a:t> </a:t>
            </a:r>
            <a:r>
              <a:rPr lang="ko-KR" sz="3100" b="0" i="0" u="none" strike="noStrike" spc="-200">
                <a:solidFill>
                  <a:srgbClr val="343434"/>
                </a:solidFill>
                <a:ea typeface="Pretendard Regular"/>
              </a:rPr>
              <a:t>후쿠시마</a:t>
            </a:r>
            <a:r>
              <a:rPr lang="en-US" sz="3100" b="0" i="0" u="none" strike="noStrike" spc="-200">
                <a:solidFill>
                  <a:srgbClr val="343434"/>
                </a:solidFill>
                <a:latin typeface="Pretendard Regular"/>
              </a:rPr>
              <a:t> </a:t>
            </a:r>
            <a:r>
              <a:rPr lang="ko-KR" sz="3100" b="0" i="0" u="none" strike="noStrike" spc="-200">
                <a:solidFill>
                  <a:srgbClr val="343434"/>
                </a:solidFill>
                <a:ea typeface="Pretendard Regular"/>
              </a:rPr>
              <a:t>원자력</a:t>
            </a:r>
            <a:r>
              <a:rPr lang="en-US" sz="3100" b="0" i="0" u="none" strike="noStrike" spc="-200">
                <a:solidFill>
                  <a:srgbClr val="343434"/>
                </a:solidFill>
                <a:latin typeface="Pretendard Regular"/>
              </a:rPr>
              <a:t> </a:t>
            </a:r>
            <a:r>
              <a:rPr lang="ko-KR" sz="3100" b="0" i="0" u="none" strike="noStrike" spc="-200">
                <a:solidFill>
                  <a:srgbClr val="343434"/>
                </a:solidFill>
                <a:ea typeface="Pretendard Regular"/>
              </a:rPr>
              <a:t>발전소의</a:t>
            </a:r>
            <a:r>
              <a:rPr lang="en-US" sz="3100" b="0" i="0" u="none" strike="noStrike" spc="-200">
                <a:solidFill>
                  <a:srgbClr val="343434"/>
                </a:solidFill>
                <a:latin typeface="Pretendard Regular"/>
              </a:rPr>
              <a:t> </a:t>
            </a:r>
            <a:r>
              <a:rPr lang="ko-KR" sz="3100" b="0" i="0" u="none" strike="noStrike" spc="-200">
                <a:solidFill>
                  <a:srgbClr val="343434"/>
                </a:solidFill>
                <a:ea typeface="Pretendard Regular"/>
              </a:rPr>
              <a:t>전력</a:t>
            </a:r>
            <a:r>
              <a:rPr lang="en-US" sz="3100" b="0" i="0" u="none" strike="noStrike" spc="-200">
                <a:solidFill>
                  <a:srgbClr val="343434"/>
                </a:solidFill>
                <a:latin typeface="Pretendard Regular"/>
              </a:rPr>
              <a:t> </a:t>
            </a:r>
            <a:r>
              <a:rPr lang="ko-KR" sz="3100" b="0" i="0" u="none" strike="noStrike" spc="-200">
                <a:solidFill>
                  <a:srgbClr val="343434"/>
                </a:solidFill>
                <a:ea typeface="Pretendard Regular"/>
              </a:rPr>
              <a:t>공급과</a:t>
            </a:r>
            <a:r>
              <a:rPr lang="en-US" sz="3100" b="0" i="0" u="none" strike="noStrike" spc="-200">
                <a:solidFill>
                  <a:srgbClr val="343434"/>
                </a:solidFill>
                <a:latin typeface="Pretendard Regular"/>
              </a:rPr>
              <a:t> </a:t>
            </a:r>
            <a:r>
              <a:rPr lang="ko-KR" sz="3100" b="0" i="0" u="none" strike="noStrike" spc="-200">
                <a:solidFill>
                  <a:srgbClr val="343434"/>
                </a:solidFill>
                <a:ea typeface="Pretendard Regular"/>
              </a:rPr>
              <a:t>냉각</a:t>
            </a:r>
            <a:r>
              <a:rPr lang="en-US" sz="3100" b="0" i="0" u="none" strike="noStrike" spc="-200">
                <a:solidFill>
                  <a:srgbClr val="343434"/>
                </a:solidFill>
                <a:latin typeface="Pretendard Regular"/>
              </a:rPr>
              <a:t> </a:t>
            </a:r>
            <a:r>
              <a:rPr lang="ko-KR" sz="3100" b="0" i="0" u="none" strike="noStrike" spc="-200">
                <a:solidFill>
                  <a:srgbClr val="343434"/>
                </a:solidFill>
                <a:ea typeface="Pretendard Regular"/>
              </a:rPr>
              <a:t>시스템이</a:t>
            </a:r>
            <a:r>
              <a:rPr lang="en-US" sz="3100" b="0" i="0" u="none" strike="noStrike" spc="-200">
                <a:solidFill>
                  <a:srgbClr val="343434"/>
                </a:solidFill>
                <a:latin typeface="Pretendard Regular"/>
              </a:rPr>
              <a:t> </a:t>
            </a:r>
            <a:r>
              <a:rPr lang="ko-KR" sz="3100" b="0" i="0" u="none" strike="noStrike" spc="-200">
                <a:solidFill>
                  <a:srgbClr val="343434"/>
                </a:solidFill>
                <a:ea typeface="Pretendard Regular"/>
              </a:rPr>
              <a:t>마비되었고</a:t>
            </a:r>
            <a:r>
              <a:rPr lang="en-US" sz="3100" b="0" i="0" u="none" strike="noStrike" spc="-200">
                <a:solidFill>
                  <a:srgbClr val="343434"/>
                </a:solidFill>
                <a:latin typeface="Pretendard Regular"/>
              </a:rPr>
              <a:t>, </a:t>
            </a:r>
            <a:r>
              <a:rPr lang="ko-KR" sz="3100" b="0" i="0" u="none" strike="noStrike" spc="-200">
                <a:solidFill>
                  <a:srgbClr val="343434"/>
                </a:solidFill>
                <a:ea typeface="Pretendard Regular"/>
              </a:rPr>
              <a:t>설계상의</a:t>
            </a:r>
            <a:r>
              <a:rPr lang="en-US" sz="3100" b="0" i="0" u="none" strike="noStrike" spc="-200">
                <a:solidFill>
                  <a:srgbClr val="343434"/>
                </a:solidFill>
                <a:latin typeface="Pretendard Regular"/>
              </a:rPr>
              <a:t> </a:t>
            </a:r>
            <a:r>
              <a:rPr lang="ko-KR" sz="3100" b="0" i="0" u="none" strike="noStrike" spc="-200">
                <a:solidFill>
                  <a:srgbClr val="343434"/>
                </a:solidFill>
                <a:ea typeface="Pretendard Regular"/>
              </a:rPr>
              <a:t>미비점으로</a:t>
            </a:r>
            <a:r>
              <a:rPr lang="en-US" sz="3100" b="0" i="0" u="none" strike="noStrike" spc="-200">
                <a:solidFill>
                  <a:srgbClr val="343434"/>
                </a:solidFill>
                <a:latin typeface="Pretendard Regular"/>
              </a:rPr>
              <a:t> </a:t>
            </a:r>
            <a:r>
              <a:rPr lang="ko-KR" sz="3100" b="0" i="0" u="none" strike="noStrike" spc="-200">
                <a:solidFill>
                  <a:srgbClr val="343434"/>
                </a:solidFill>
                <a:ea typeface="Pretendard Regular"/>
              </a:rPr>
              <a:t>안전</a:t>
            </a:r>
            <a:r>
              <a:rPr lang="en-US" sz="3100" b="0" i="0" u="none" strike="noStrike" spc="-200">
                <a:solidFill>
                  <a:srgbClr val="343434"/>
                </a:solidFill>
                <a:latin typeface="Pretendard Regular"/>
              </a:rPr>
              <a:t> </a:t>
            </a:r>
            <a:r>
              <a:rPr lang="ko-KR" sz="3100" b="0" i="0" u="none" strike="noStrike" spc="-200">
                <a:solidFill>
                  <a:srgbClr val="343434"/>
                </a:solidFill>
                <a:ea typeface="Pretendard Regular"/>
              </a:rPr>
              <a:t>대처가</a:t>
            </a:r>
            <a:r>
              <a:rPr lang="en-US" sz="3100" b="0" i="0" u="none" strike="noStrike" spc="-200">
                <a:solidFill>
                  <a:srgbClr val="343434"/>
                </a:solidFill>
                <a:latin typeface="Pretendard Regular"/>
              </a:rPr>
              <a:t> </a:t>
            </a:r>
            <a:r>
              <a:rPr lang="ko-KR" sz="3100" b="0" i="0" u="none" strike="noStrike" spc="-200">
                <a:solidFill>
                  <a:srgbClr val="343434"/>
                </a:solidFill>
                <a:ea typeface="Pretendard Regular"/>
              </a:rPr>
              <a:t>부족했던</a:t>
            </a:r>
            <a:r>
              <a:rPr lang="en-US" sz="3100" b="0" i="0" u="none" strike="noStrike" spc="-200">
                <a:solidFill>
                  <a:srgbClr val="343434"/>
                </a:solidFill>
                <a:latin typeface="Pretendard Regular"/>
              </a:rPr>
              <a:t> </a:t>
            </a:r>
            <a:r>
              <a:rPr lang="ko-KR" sz="3100" b="0" i="0" u="none" strike="noStrike" spc="-200">
                <a:solidFill>
                  <a:srgbClr val="343434"/>
                </a:solidFill>
                <a:ea typeface="Pretendard Regular"/>
              </a:rPr>
              <a:t>것이</a:t>
            </a:r>
            <a:r>
              <a:rPr lang="en-US" sz="3100" b="0" i="0" u="none" strike="noStrike" spc="-200">
                <a:solidFill>
                  <a:srgbClr val="343434"/>
                </a:solidFill>
                <a:latin typeface="Pretendard Regular"/>
              </a:rPr>
              <a:t> </a:t>
            </a:r>
            <a:r>
              <a:rPr lang="ko-KR" sz="3100" b="0" i="0" u="none" strike="noStrike" spc="-200">
                <a:solidFill>
                  <a:srgbClr val="343434"/>
                </a:solidFill>
                <a:ea typeface="Pretendard Regular"/>
              </a:rPr>
              <a:t>사고의</a:t>
            </a:r>
            <a:r>
              <a:rPr lang="en-US" sz="3100" b="0" i="0" u="none" strike="noStrike" spc="-200">
                <a:solidFill>
                  <a:srgbClr val="343434"/>
                </a:solidFill>
                <a:latin typeface="Pretendard Regular"/>
              </a:rPr>
              <a:t> </a:t>
            </a:r>
            <a:r>
              <a:rPr lang="ko-KR" sz="3100" b="0" i="0" u="none" strike="noStrike" spc="-200">
                <a:solidFill>
                  <a:srgbClr val="343434"/>
                </a:solidFill>
                <a:ea typeface="Pretendard Regular"/>
              </a:rPr>
              <a:t>주요</a:t>
            </a:r>
            <a:r>
              <a:rPr lang="en-US" sz="3100" b="0" i="0" u="none" strike="noStrike" spc="-200">
                <a:solidFill>
                  <a:srgbClr val="343434"/>
                </a:solidFill>
                <a:latin typeface="Pretendard Regular"/>
              </a:rPr>
              <a:t> </a:t>
            </a:r>
            <a:r>
              <a:rPr lang="ko-KR" sz="3100" b="0" i="0" u="none" strike="noStrike" spc="-200">
                <a:solidFill>
                  <a:srgbClr val="343434"/>
                </a:solidFill>
                <a:ea typeface="Pretendard Regular"/>
              </a:rPr>
              <a:t>원인이다</a:t>
            </a:r>
            <a:r>
              <a:rPr lang="en-US" sz="3100" b="0" i="0" u="none" strike="noStrike" spc="-200">
                <a:solidFill>
                  <a:srgbClr val="343434"/>
                </a:solidFill>
                <a:latin typeface="Pretendard Regular"/>
              </a:rPr>
              <a:t>.</a:t>
            </a:r>
          </a:p>
          <a:p>
            <a:pPr marL="342900" lvl="0" indent="-342900" algn="l">
              <a:lnSpc>
                <a:spcPct val="106240"/>
              </a:lnSpc>
              <a:buClr>
                <a:srgbClr val="343434"/>
              </a:buClr>
              <a:buFont typeface="Arial"/>
              <a:buChar char="●"/>
            </a:pPr>
            <a:r>
              <a:rPr lang="en-US" sz="3100" b="0" i="0" u="none" strike="noStrike" spc="-200">
                <a:solidFill>
                  <a:srgbClr val="343434"/>
                </a:solidFill>
                <a:latin typeface="Pretendard Regular"/>
              </a:rPr>
              <a:t>(P3):</a:t>
            </a:r>
            <a:r>
              <a:rPr lang="ko-KR" sz="3100" b="0" i="0" u="none" strike="noStrike" spc="-200">
                <a:solidFill>
                  <a:srgbClr val="343434"/>
                </a:solidFill>
                <a:ea typeface="Pretendard Regular"/>
              </a:rPr>
              <a:t>후쿠시마</a:t>
            </a:r>
            <a:r>
              <a:rPr lang="en-US" sz="3100" b="0" i="0" u="none" strike="noStrike" spc="-200">
                <a:solidFill>
                  <a:srgbClr val="343434"/>
                </a:solidFill>
                <a:latin typeface="Pretendard Regular"/>
              </a:rPr>
              <a:t> </a:t>
            </a:r>
            <a:r>
              <a:rPr lang="ko-KR" sz="3100" b="0" i="0" u="none" strike="noStrike" spc="-200">
                <a:solidFill>
                  <a:srgbClr val="343434"/>
                </a:solidFill>
                <a:ea typeface="Pretendard Regular"/>
              </a:rPr>
              <a:t>사고는</a:t>
            </a:r>
            <a:r>
              <a:rPr lang="en-US" sz="3100" b="0" i="0" u="none" strike="noStrike" spc="-200">
                <a:solidFill>
                  <a:srgbClr val="343434"/>
                </a:solidFill>
                <a:latin typeface="Pretendard Regular"/>
              </a:rPr>
              <a:t> </a:t>
            </a:r>
            <a:r>
              <a:rPr lang="ko-KR" sz="3100" b="0" i="0" u="none" strike="noStrike" spc="-200">
                <a:solidFill>
                  <a:srgbClr val="343434"/>
                </a:solidFill>
                <a:ea typeface="Pretendard Regular"/>
              </a:rPr>
              <a:t>자연</a:t>
            </a:r>
            <a:r>
              <a:rPr lang="en-US" sz="3100" b="0" i="0" u="none" strike="noStrike" spc="-200">
                <a:solidFill>
                  <a:srgbClr val="343434"/>
                </a:solidFill>
                <a:latin typeface="Pretendard Regular"/>
              </a:rPr>
              <a:t> </a:t>
            </a:r>
            <a:r>
              <a:rPr lang="ko-KR" sz="3100" b="0" i="0" u="none" strike="noStrike" spc="-200">
                <a:solidFill>
                  <a:srgbClr val="343434"/>
                </a:solidFill>
                <a:ea typeface="Pretendard Regular"/>
              </a:rPr>
              <a:t>재해의</a:t>
            </a:r>
            <a:r>
              <a:rPr lang="en-US" sz="3100" b="0" i="0" u="none" strike="noStrike" spc="-200">
                <a:solidFill>
                  <a:srgbClr val="343434"/>
                </a:solidFill>
                <a:latin typeface="Pretendard Regular"/>
              </a:rPr>
              <a:t> </a:t>
            </a:r>
            <a:r>
              <a:rPr lang="ko-KR" sz="3100" b="0" i="0" u="none" strike="noStrike" spc="-200">
                <a:solidFill>
                  <a:srgbClr val="343434"/>
                </a:solidFill>
                <a:ea typeface="Pretendard Regular"/>
              </a:rPr>
              <a:t>피해와</a:t>
            </a:r>
            <a:r>
              <a:rPr lang="en-US" sz="3100" b="0" i="0" u="none" strike="noStrike" spc="-200">
                <a:solidFill>
                  <a:srgbClr val="343434"/>
                </a:solidFill>
                <a:latin typeface="Pretendard Regular"/>
              </a:rPr>
              <a:t> </a:t>
            </a:r>
            <a:r>
              <a:rPr lang="ko-KR" sz="3100" b="0" i="0" u="none" strike="noStrike" spc="-200">
                <a:solidFill>
                  <a:srgbClr val="343434"/>
                </a:solidFill>
                <a:ea typeface="Pretendard Regular"/>
              </a:rPr>
              <a:t>인간의</a:t>
            </a:r>
            <a:r>
              <a:rPr lang="en-US" sz="3100" b="0" i="0" u="none" strike="noStrike" spc="-200">
                <a:solidFill>
                  <a:srgbClr val="343434"/>
                </a:solidFill>
                <a:latin typeface="Pretendard Regular"/>
              </a:rPr>
              <a:t> </a:t>
            </a:r>
            <a:r>
              <a:rPr lang="ko-KR" sz="3100" b="0" i="0" u="none" strike="noStrike" spc="-200">
                <a:solidFill>
                  <a:srgbClr val="343434"/>
                </a:solidFill>
                <a:ea typeface="Pretendard Regular"/>
              </a:rPr>
              <a:t>설계</a:t>
            </a:r>
            <a:r>
              <a:rPr lang="en-US" sz="3100" b="0" i="0" u="none" strike="noStrike" spc="-200">
                <a:solidFill>
                  <a:srgbClr val="343434"/>
                </a:solidFill>
                <a:latin typeface="Pretendard Regular"/>
              </a:rPr>
              <a:t> </a:t>
            </a:r>
            <a:r>
              <a:rPr lang="ko-KR" sz="3100" b="0" i="0" u="none" strike="noStrike" spc="-200">
                <a:solidFill>
                  <a:srgbClr val="343434"/>
                </a:solidFill>
                <a:ea typeface="Pretendard Regular"/>
              </a:rPr>
              <a:t>및</a:t>
            </a:r>
            <a:r>
              <a:rPr lang="en-US" sz="3100" b="0" i="0" u="none" strike="noStrike" spc="-200">
                <a:solidFill>
                  <a:srgbClr val="343434"/>
                </a:solidFill>
                <a:latin typeface="Pretendard Regular"/>
              </a:rPr>
              <a:t> </a:t>
            </a:r>
            <a:r>
              <a:rPr lang="ko-KR" sz="3100" b="0" i="0" u="none" strike="noStrike" spc="-200">
                <a:solidFill>
                  <a:srgbClr val="343434"/>
                </a:solidFill>
                <a:ea typeface="Pretendard Regular"/>
              </a:rPr>
              <a:t>대응</a:t>
            </a:r>
            <a:r>
              <a:rPr lang="en-US" sz="3100" b="0" i="0" u="none" strike="noStrike" spc="-200">
                <a:solidFill>
                  <a:srgbClr val="343434"/>
                </a:solidFill>
                <a:latin typeface="Pretendard Regular"/>
              </a:rPr>
              <a:t> </a:t>
            </a:r>
            <a:r>
              <a:rPr lang="ko-KR" sz="3100" b="0" i="0" u="none" strike="noStrike" spc="-200">
                <a:solidFill>
                  <a:srgbClr val="343434"/>
                </a:solidFill>
                <a:ea typeface="Pretendard Regular"/>
              </a:rPr>
              <a:t>시스템에서의</a:t>
            </a:r>
            <a:r>
              <a:rPr lang="en-US" sz="3100" b="0" i="0" u="none" strike="noStrike" spc="-200">
                <a:solidFill>
                  <a:srgbClr val="343434"/>
                </a:solidFill>
                <a:latin typeface="Pretendard Regular"/>
              </a:rPr>
              <a:t> </a:t>
            </a:r>
            <a:r>
              <a:rPr lang="ko-KR" sz="3100" b="0" i="0" u="none" strike="noStrike" spc="-200">
                <a:solidFill>
                  <a:srgbClr val="343434"/>
                </a:solidFill>
                <a:ea typeface="Pretendard Regular"/>
              </a:rPr>
              <a:t>실수가</a:t>
            </a:r>
            <a:r>
              <a:rPr lang="en-US" sz="3100" b="0" i="0" u="none" strike="noStrike" spc="-200">
                <a:solidFill>
                  <a:srgbClr val="343434"/>
                </a:solidFill>
                <a:latin typeface="Pretendard Regular"/>
              </a:rPr>
              <a:t> </a:t>
            </a:r>
            <a:r>
              <a:rPr lang="ko-KR" sz="3100" b="0" i="0" u="none" strike="noStrike" spc="-200">
                <a:solidFill>
                  <a:srgbClr val="343434"/>
                </a:solidFill>
                <a:ea typeface="Pretendard Regular"/>
              </a:rPr>
              <a:t>결합한</a:t>
            </a:r>
            <a:r>
              <a:rPr lang="en-US" sz="3100" b="0" i="0" u="none" strike="noStrike" spc="-200">
                <a:solidFill>
                  <a:srgbClr val="343434"/>
                </a:solidFill>
                <a:latin typeface="Pretendard Regular"/>
              </a:rPr>
              <a:t> </a:t>
            </a:r>
            <a:r>
              <a:rPr lang="ko-KR" sz="3100" b="0" i="0" u="none" strike="noStrike" spc="-200">
                <a:solidFill>
                  <a:srgbClr val="343434"/>
                </a:solidFill>
                <a:ea typeface="Pretendard Regular"/>
              </a:rPr>
              <a:t>결과로</a:t>
            </a:r>
            <a:r>
              <a:rPr lang="en-US" sz="3100" b="0" i="0" u="none" strike="noStrike" spc="-200">
                <a:solidFill>
                  <a:srgbClr val="343434"/>
                </a:solidFill>
                <a:latin typeface="Pretendard Regular"/>
              </a:rPr>
              <a:t> </a:t>
            </a:r>
            <a:r>
              <a:rPr lang="ko-KR" sz="3100" b="0" i="0" u="none" strike="noStrike" spc="-200">
                <a:solidFill>
                  <a:srgbClr val="343434"/>
                </a:solidFill>
                <a:ea typeface="Pretendard Regular"/>
              </a:rPr>
              <a:t>발생했다</a:t>
            </a:r>
          </a:p>
          <a:p>
            <a:pPr marL="342900" lvl="0" indent="-342900" algn="l">
              <a:lnSpc>
                <a:spcPct val="106240"/>
              </a:lnSpc>
              <a:buClr>
                <a:srgbClr val="343434"/>
              </a:buClr>
              <a:buFont typeface="Arial"/>
              <a:buChar char="●"/>
            </a:pPr>
            <a:r>
              <a:rPr lang="en-US" sz="3100" b="0" i="0" u="none" strike="noStrike" spc="-200">
                <a:solidFill>
                  <a:srgbClr val="343434"/>
                </a:solidFill>
                <a:latin typeface="Pretendard Regular"/>
              </a:rPr>
              <a:t>(C1): </a:t>
            </a:r>
            <a:r>
              <a:rPr lang="ko-KR" sz="3100" b="0" i="0" u="none" strike="noStrike" spc="-200">
                <a:solidFill>
                  <a:srgbClr val="343434"/>
                </a:solidFill>
                <a:ea typeface="Pretendard Regular"/>
              </a:rPr>
              <a:t>원자력</a:t>
            </a:r>
            <a:r>
              <a:rPr lang="en-US" sz="3100" b="0" i="0" u="none" strike="noStrike" spc="-200">
                <a:solidFill>
                  <a:srgbClr val="343434"/>
                </a:solidFill>
                <a:latin typeface="Pretendard Regular"/>
              </a:rPr>
              <a:t> </a:t>
            </a:r>
            <a:r>
              <a:rPr lang="ko-KR" sz="3100" b="0" i="0" u="none" strike="noStrike" spc="-200">
                <a:solidFill>
                  <a:srgbClr val="343434"/>
                </a:solidFill>
                <a:ea typeface="Pretendard Regular"/>
              </a:rPr>
              <a:t>발전소의</a:t>
            </a:r>
            <a:r>
              <a:rPr lang="en-US" sz="3100" b="0" i="0" u="none" strike="noStrike" spc="-200">
                <a:solidFill>
                  <a:srgbClr val="343434"/>
                </a:solidFill>
                <a:latin typeface="Pretendard Regular"/>
              </a:rPr>
              <a:t> </a:t>
            </a:r>
            <a:r>
              <a:rPr lang="ko-KR" sz="3100" b="0" i="0" u="none" strike="noStrike" spc="-200">
                <a:solidFill>
                  <a:srgbClr val="343434"/>
                </a:solidFill>
                <a:ea typeface="Pretendard Regular"/>
              </a:rPr>
              <a:t>설계와</a:t>
            </a:r>
            <a:r>
              <a:rPr lang="en-US" sz="3100" b="0" i="0" u="none" strike="noStrike" spc="-200">
                <a:solidFill>
                  <a:srgbClr val="343434"/>
                </a:solidFill>
                <a:latin typeface="Pretendard Regular"/>
              </a:rPr>
              <a:t> </a:t>
            </a:r>
            <a:r>
              <a:rPr lang="ko-KR" sz="3100" b="0" i="0" u="none" strike="noStrike" spc="-200">
                <a:solidFill>
                  <a:srgbClr val="343434"/>
                </a:solidFill>
                <a:ea typeface="Pretendard Regular"/>
              </a:rPr>
              <a:t>안전</a:t>
            </a:r>
            <a:r>
              <a:rPr lang="en-US" sz="3100" b="0" i="0" u="none" strike="noStrike" spc="-200">
                <a:solidFill>
                  <a:srgbClr val="343434"/>
                </a:solidFill>
                <a:latin typeface="Pretendard Regular"/>
              </a:rPr>
              <a:t> </a:t>
            </a:r>
            <a:r>
              <a:rPr lang="ko-KR" sz="3100" b="0" i="0" u="none" strike="noStrike" spc="-200">
                <a:solidFill>
                  <a:srgbClr val="343434"/>
                </a:solidFill>
                <a:ea typeface="Pretendard Regular"/>
              </a:rPr>
              <a:t>기준에</a:t>
            </a:r>
            <a:r>
              <a:rPr lang="en-US" sz="3100" b="0" i="0" u="none" strike="noStrike" spc="-200">
                <a:solidFill>
                  <a:srgbClr val="343434"/>
                </a:solidFill>
                <a:latin typeface="Pretendard Regular"/>
              </a:rPr>
              <a:t> </a:t>
            </a:r>
            <a:r>
              <a:rPr lang="ko-KR" sz="3100" b="0" i="0" u="none" strike="noStrike" spc="-200">
                <a:solidFill>
                  <a:srgbClr val="343434"/>
                </a:solidFill>
                <a:ea typeface="Pretendard Regular"/>
              </a:rPr>
              <a:t>대한</a:t>
            </a:r>
            <a:r>
              <a:rPr lang="en-US" sz="3100" b="0" i="0" u="none" strike="noStrike" spc="-200">
                <a:solidFill>
                  <a:srgbClr val="343434"/>
                </a:solidFill>
                <a:latin typeface="Pretendard Regular"/>
              </a:rPr>
              <a:t> </a:t>
            </a:r>
            <a:r>
              <a:rPr lang="ko-KR" sz="3100" b="0" i="0" u="none" strike="noStrike" spc="-200">
                <a:solidFill>
                  <a:srgbClr val="343434"/>
                </a:solidFill>
                <a:ea typeface="Pretendard Regular"/>
              </a:rPr>
              <a:t>근본적인</a:t>
            </a:r>
            <a:r>
              <a:rPr lang="en-US" sz="3100" b="0" i="0" u="none" strike="noStrike" spc="-200">
                <a:solidFill>
                  <a:srgbClr val="343434"/>
                </a:solidFill>
                <a:latin typeface="Pretendard Regular"/>
              </a:rPr>
              <a:t> </a:t>
            </a:r>
            <a:r>
              <a:rPr lang="ko-KR" sz="3100" b="0" i="0" u="none" strike="noStrike" spc="-200">
                <a:solidFill>
                  <a:srgbClr val="343434"/>
                </a:solidFill>
                <a:ea typeface="Pretendard Regular"/>
              </a:rPr>
              <a:t>재검토가</a:t>
            </a:r>
            <a:r>
              <a:rPr lang="en-US" sz="3100" b="0" i="0" u="none" strike="noStrike" spc="-200">
                <a:solidFill>
                  <a:srgbClr val="343434"/>
                </a:solidFill>
                <a:latin typeface="Pretendard Regular"/>
              </a:rPr>
              <a:t> </a:t>
            </a:r>
            <a:r>
              <a:rPr lang="ko-KR" sz="3100" b="0" i="0" u="none" strike="noStrike" spc="-200">
                <a:solidFill>
                  <a:srgbClr val="343434"/>
                </a:solidFill>
                <a:ea typeface="Pretendard Regular"/>
              </a:rPr>
              <a:t>필요하다</a:t>
            </a:r>
          </a:p>
        </p:txBody>
      </p:sp>
      <p:pic>
        <p:nvPicPr>
          <p:cNvPr id="6" name="Picture 6"/>
          <p:cNvPicPr>
            <a:picLocks noChangeAspect="1"/>
          </p:cNvPicPr>
          <p:nvPr/>
        </p:nvPicPr>
        <p:blipFill>
          <a:blip r:embed="rId5">
            <a:alphaModFix amt="29000"/>
          </a:blip>
          <a:stretch>
            <a:fillRect/>
          </a:stretch>
        </p:blipFill>
        <p:spPr>
          <a:xfrm>
            <a:off x="1384300" y="3086100"/>
            <a:ext cx="15519400" cy="12700"/>
          </a:xfrm>
          <a:prstGeom prst="rect">
            <a:avLst/>
          </a:prstGeom>
        </p:spPr>
      </p:pic>
      <p:sp>
        <p:nvSpPr>
          <p:cNvPr id="7" name="TextBox 7"/>
          <p:cNvSpPr txBox="1"/>
          <p:nvPr/>
        </p:nvSpPr>
        <p:spPr>
          <a:xfrm>
            <a:off x="3670300" y="1828800"/>
            <a:ext cx="7810500" cy="10668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l">
              <a:lnSpc>
                <a:spcPct val="92960"/>
              </a:lnSpc>
            </a:pPr>
            <a:r>
              <a:rPr lang="ko-KR" sz="6000" b="0" i="0" u="none" strike="noStrike" spc="-200">
                <a:solidFill>
                  <a:srgbClr val="000000"/>
                </a:solidFill>
                <a:ea typeface="Pretendard SemiBold"/>
              </a:rPr>
              <a:t>논증</a:t>
            </a:r>
            <a:r>
              <a:rPr lang="en-US" sz="6000" b="0" i="0" u="none" strike="noStrike" spc="-200">
                <a:solidFill>
                  <a:srgbClr val="000000"/>
                </a:solidFill>
                <a:latin typeface="Pretendard SemiBold"/>
              </a:rPr>
              <a:t>1</a:t>
            </a:r>
          </a:p>
        </p:txBody>
      </p:sp>
      <p:pic>
        <p:nvPicPr>
          <p:cNvPr id="8" name="Picture 8"/>
          <p:cNvPicPr>
            <a:picLocks noChangeAspect="1"/>
          </p:cNvPicPr>
          <p:nvPr/>
        </p:nvPicPr>
        <p:blipFill>
          <a:blip r:embed="rId6">
            <a:alphaModFix amt="29000"/>
          </a:blip>
          <a:stretch>
            <a:fillRect/>
          </a:stretch>
        </p:blipFill>
        <p:spPr>
          <a:xfrm rot="5400000">
            <a:off x="2552700" y="2489200"/>
            <a:ext cx="1193800" cy="12700"/>
          </a:xfrm>
          <a:prstGeom prst="rect">
            <a:avLst/>
          </a:prstGeom>
        </p:spPr>
      </p:pic>
      <p:sp>
        <p:nvSpPr>
          <p:cNvPr id="9" name="TextBox 9"/>
          <p:cNvSpPr txBox="1"/>
          <p:nvPr/>
        </p:nvSpPr>
        <p:spPr>
          <a:xfrm>
            <a:off x="1765300" y="1765300"/>
            <a:ext cx="1498600" cy="11811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l">
              <a:lnSpc>
                <a:spcPct val="106240"/>
              </a:lnSpc>
            </a:pPr>
            <a:r>
              <a:rPr lang="en-US" sz="6600" b="0" i="0" u="none" strike="noStrike" spc="100">
                <a:solidFill>
                  <a:srgbClr val="4081ED"/>
                </a:solidFill>
                <a:latin typeface="Pretendard SemiBold"/>
              </a:rPr>
              <a:t>02</a:t>
            </a:r>
          </a:p>
        </p:txBody>
      </p:sp>
      <p:grpSp>
        <p:nvGrpSpPr>
          <p:cNvPr id="10" name="Group 10"/>
          <p:cNvGrpSpPr/>
          <p:nvPr/>
        </p:nvGrpSpPr>
        <p:grpSpPr>
          <a:xfrm>
            <a:off x="2147483647" y="2147483647"/>
            <a:ext cx="2147483647" cy="2147483647"/>
            <a:chOff x="0" y="0"/>
            <a:chExt cx="0" cy="0"/>
          </a:xfrm>
        </p:grpSpPr>
      </p:grpSp>
      <p:pic>
        <p:nvPicPr>
          <p:cNvPr id="11" name="Picture 11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5430500" y="762000"/>
            <a:ext cx="241300" cy="215900"/>
          </a:xfrm>
          <a:prstGeom prst="rect">
            <a:avLst/>
          </a:prstGeom>
        </p:spPr>
      </p:pic>
      <p:pic>
        <p:nvPicPr>
          <p:cNvPr id="12" name="Picture 12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5938500" y="685800"/>
            <a:ext cx="368300" cy="368300"/>
          </a:xfrm>
          <a:prstGeom prst="rect">
            <a:avLst/>
          </a:prstGeom>
        </p:spPr>
      </p:pic>
      <p:pic>
        <p:nvPicPr>
          <p:cNvPr id="13" name="Picture 13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6586200" y="736600"/>
            <a:ext cx="254000" cy="266700"/>
          </a:xfrm>
          <a:prstGeom prst="rect">
            <a:avLst/>
          </a:prstGeom>
        </p:spPr>
      </p:pic>
      <p:sp>
        <p:nvSpPr>
          <p:cNvPr id="14" name="TextBox 14"/>
          <p:cNvSpPr txBox="1"/>
          <p:nvPr/>
        </p:nvSpPr>
        <p:spPr>
          <a:xfrm>
            <a:off x="1536700" y="749300"/>
            <a:ext cx="1930400" cy="2667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l">
              <a:lnSpc>
                <a:spcPct val="99600"/>
              </a:lnSpc>
            </a:pPr>
            <a:endParaRPr lang="en-US" sz="1500" b="1" i="0" u="none" strike="noStrike" spc="100" dirty="0">
              <a:solidFill>
                <a:srgbClr val="FCFCFC"/>
              </a:solidFill>
              <a:latin typeface="Pretendard SemiBold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CDCD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0400" y="533400"/>
            <a:ext cx="16954500" cy="698500"/>
          </a:xfrm>
          <a:prstGeom prst="rect">
            <a:avLst/>
          </a:prstGeom>
          <a:effectLst>
            <a:outerShdw blurRad="13467" dist="64729" dir="2700000">
              <a:srgbClr val="000000">
                <a:alpha val="14000"/>
              </a:srgbClr>
            </a:outerShdw>
          </a:effectLst>
        </p:spPr>
      </p:pic>
      <p:pic>
        <p:nvPicPr>
          <p:cNvPr id="3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7700" y="1308100"/>
            <a:ext cx="16979900" cy="8445500"/>
          </a:xfrm>
          <a:prstGeom prst="rect">
            <a:avLst/>
          </a:prstGeom>
          <a:effectLst>
            <a:outerShdw blurRad="1955464" dist="779980" dir="2700000">
              <a:srgbClr val="000000">
                <a:alpha val="18000"/>
              </a:srgbClr>
            </a:outerShdw>
          </a:effectLst>
        </p:spPr>
      </p:pic>
      <p:pic>
        <p:nvPicPr>
          <p:cNvPr id="4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46300" y="3225800"/>
            <a:ext cx="13893800" cy="596900"/>
          </a:xfrm>
          <a:prstGeom prst="rect">
            <a:avLst/>
          </a:prstGeom>
        </p:spPr>
      </p:pic>
      <p:pic>
        <p:nvPicPr>
          <p:cNvPr id="5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955800" y="4241800"/>
            <a:ext cx="14655800" cy="4838700"/>
          </a:xfrm>
          <a:prstGeom prst="rect">
            <a:avLst/>
          </a:prstGeom>
          <a:effectLst>
            <a:outerShdw blurRad="232912" dir="2700000">
              <a:srgbClr val="000000">
                <a:alpha val="11000"/>
              </a:srgbClr>
            </a:outerShdw>
          </a:effectLst>
        </p:spPr>
      </p:pic>
      <p:sp>
        <p:nvSpPr>
          <p:cNvPr id="6" name="TextBox 6"/>
          <p:cNvSpPr txBox="1"/>
          <p:nvPr/>
        </p:nvSpPr>
        <p:spPr>
          <a:xfrm>
            <a:off x="3454400" y="3327400"/>
            <a:ext cx="11010900" cy="8382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ctr">
              <a:lnSpc>
                <a:spcPct val="106240"/>
              </a:lnSpc>
            </a:pPr>
            <a:r>
              <a:rPr lang="ko-KR" sz="2500" b="0" i="0" u="none" strike="noStrike" spc="-100">
                <a:solidFill>
                  <a:srgbClr val="FCFCFC"/>
                </a:solidFill>
                <a:ea typeface="Pretendard Medium"/>
              </a:rPr>
              <a:t>후쿠시마</a:t>
            </a:r>
            <a:r>
              <a:rPr lang="en-US" sz="2500" b="0" i="0" u="none" strike="noStrike" spc="-100">
                <a:solidFill>
                  <a:srgbClr val="FCFCFC"/>
                </a:solidFill>
                <a:latin typeface="Pretendard Medium"/>
              </a:rPr>
              <a:t> </a:t>
            </a:r>
            <a:r>
              <a:rPr lang="ko-KR" sz="2500" b="0" i="0" u="none" strike="noStrike" spc="-100">
                <a:solidFill>
                  <a:srgbClr val="FCFCFC"/>
                </a:solidFill>
                <a:ea typeface="Pretendard Medium"/>
              </a:rPr>
              <a:t>사태가</a:t>
            </a:r>
            <a:r>
              <a:rPr lang="en-US" sz="2500" b="0" i="0" u="none" strike="noStrike" spc="-100">
                <a:solidFill>
                  <a:srgbClr val="FCFCFC"/>
                </a:solidFill>
                <a:latin typeface="Pretendard Medium"/>
              </a:rPr>
              <a:t> </a:t>
            </a:r>
            <a:r>
              <a:rPr lang="ko-KR" sz="2500" b="0" i="0" u="none" strike="noStrike" spc="-100">
                <a:solidFill>
                  <a:srgbClr val="FCFCFC"/>
                </a:solidFill>
                <a:ea typeface="Pretendard Medium"/>
              </a:rPr>
              <a:t>에너지</a:t>
            </a:r>
            <a:r>
              <a:rPr lang="en-US" sz="2500" b="0" i="0" u="none" strike="noStrike" spc="-100">
                <a:solidFill>
                  <a:srgbClr val="FCFCFC"/>
                </a:solidFill>
                <a:latin typeface="Pretendard Medium"/>
              </a:rPr>
              <a:t> </a:t>
            </a:r>
            <a:r>
              <a:rPr lang="ko-KR" sz="2500" b="0" i="0" u="none" strike="noStrike" spc="-100">
                <a:solidFill>
                  <a:srgbClr val="FCFCFC"/>
                </a:solidFill>
                <a:ea typeface="Pretendard Medium"/>
              </a:rPr>
              <a:t>문제에</a:t>
            </a:r>
            <a:r>
              <a:rPr lang="en-US" sz="2500" b="0" i="0" u="none" strike="noStrike" spc="-100">
                <a:solidFill>
                  <a:srgbClr val="FCFCFC"/>
                </a:solidFill>
                <a:latin typeface="Pretendard Medium"/>
              </a:rPr>
              <a:t> </a:t>
            </a:r>
            <a:r>
              <a:rPr lang="ko-KR" sz="2500" b="0" i="0" u="none" strike="noStrike" spc="-100">
                <a:solidFill>
                  <a:srgbClr val="FCFCFC"/>
                </a:solidFill>
                <a:ea typeface="Pretendard Medium"/>
              </a:rPr>
              <a:t>미친</a:t>
            </a:r>
            <a:r>
              <a:rPr lang="en-US" sz="2500" b="0" i="0" u="none" strike="noStrike" spc="-100">
                <a:solidFill>
                  <a:srgbClr val="FCFCFC"/>
                </a:solidFill>
                <a:latin typeface="Pretendard Medium"/>
              </a:rPr>
              <a:t> </a:t>
            </a:r>
            <a:r>
              <a:rPr lang="ko-KR" sz="2500" b="0" i="0" u="none" strike="noStrike" spc="-100">
                <a:solidFill>
                  <a:srgbClr val="FCFCFC"/>
                </a:solidFill>
                <a:ea typeface="Pretendard Medium"/>
              </a:rPr>
              <a:t>영향</a:t>
            </a:r>
          </a:p>
          <a:p>
            <a:pPr lvl="0" algn="ctr">
              <a:lnSpc>
                <a:spcPct val="106240"/>
              </a:lnSpc>
            </a:pPr>
            <a:endParaRPr lang="ko-KR" sz="2500" b="0" i="0" u="none" strike="noStrike" spc="-100">
              <a:solidFill>
                <a:srgbClr val="FCFCFC"/>
              </a:solidFill>
              <a:ea typeface="Pretendard Medium"/>
            </a:endParaRPr>
          </a:p>
        </p:txBody>
      </p:sp>
      <p:sp>
        <p:nvSpPr>
          <p:cNvPr id="7" name="TextBox 7"/>
          <p:cNvSpPr txBox="1"/>
          <p:nvPr/>
        </p:nvSpPr>
        <p:spPr>
          <a:xfrm>
            <a:off x="2667000" y="4254500"/>
            <a:ext cx="12661900" cy="52070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marL="342900" lvl="0" indent="-342900" algn="l">
              <a:lnSpc>
                <a:spcPct val="106240"/>
              </a:lnSpc>
              <a:buClr>
                <a:srgbClr val="343434"/>
              </a:buClr>
              <a:buFont typeface="Arial"/>
              <a:buChar char="●"/>
            </a:pPr>
            <a:r>
              <a:rPr lang="ko-KR" sz="3200" b="0" i="0" u="none" strike="noStrike" spc="-200">
                <a:solidFill>
                  <a:srgbClr val="343434"/>
                </a:solidFill>
                <a:ea typeface="Pretendard Regular"/>
              </a:rPr>
              <a:t>원자력</a:t>
            </a:r>
            <a:r>
              <a:rPr lang="en-US" sz="3200" b="0" i="0" u="none" strike="noStrike" spc="-200">
                <a:solidFill>
                  <a:srgbClr val="343434"/>
                </a:solidFill>
                <a:latin typeface="Pretendard Regular"/>
              </a:rPr>
              <a:t> </a:t>
            </a:r>
            <a:r>
              <a:rPr lang="ko-KR" sz="3200" b="0" i="0" u="none" strike="noStrike" spc="-200">
                <a:solidFill>
                  <a:srgbClr val="343434"/>
                </a:solidFill>
                <a:ea typeface="Pretendard Regular"/>
              </a:rPr>
              <a:t>의존도</a:t>
            </a:r>
            <a:r>
              <a:rPr lang="en-US" sz="3200" b="0" i="0" u="none" strike="noStrike" spc="-200">
                <a:solidFill>
                  <a:srgbClr val="343434"/>
                </a:solidFill>
                <a:latin typeface="Pretendard Regular"/>
              </a:rPr>
              <a:t> </a:t>
            </a:r>
            <a:r>
              <a:rPr lang="ko-KR" sz="3200" b="0" i="0" u="none" strike="noStrike" spc="-200">
                <a:solidFill>
                  <a:srgbClr val="343434"/>
                </a:solidFill>
                <a:ea typeface="Pretendard Regular"/>
              </a:rPr>
              <a:t>축소</a:t>
            </a:r>
            <a:r>
              <a:rPr lang="en-US" sz="3200" b="0" i="0" u="none" strike="noStrike" spc="-200">
                <a:solidFill>
                  <a:srgbClr val="343434"/>
                </a:solidFill>
                <a:latin typeface="Pretendard Regular"/>
              </a:rPr>
              <a:t>: </a:t>
            </a:r>
            <a:r>
              <a:rPr lang="ko-KR" sz="3200" b="0" i="0" u="none" strike="noStrike" spc="-200">
                <a:solidFill>
                  <a:srgbClr val="343434"/>
                </a:solidFill>
                <a:ea typeface="Pretendard Regular"/>
              </a:rPr>
              <a:t>사고</a:t>
            </a:r>
            <a:r>
              <a:rPr lang="en-US" sz="3200" b="0" i="0" u="none" strike="noStrike" spc="-200">
                <a:solidFill>
                  <a:srgbClr val="343434"/>
                </a:solidFill>
                <a:latin typeface="Pretendard Regular"/>
              </a:rPr>
              <a:t> </a:t>
            </a:r>
            <a:r>
              <a:rPr lang="ko-KR" sz="3200" b="0" i="0" u="none" strike="noStrike" spc="-200">
                <a:solidFill>
                  <a:srgbClr val="343434"/>
                </a:solidFill>
                <a:ea typeface="Pretendard Regular"/>
              </a:rPr>
              <a:t>이후</a:t>
            </a:r>
            <a:r>
              <a:rPr lang="en-US" sz="3200" b="0" i="0" u="none" strike="noStrike" spc="-200">
                <a:solidFill>
                  <a:srgbClr val="343434"/>
                </a:solidFill>
                <a:latin typeface="Pretendard Regular"/>
              </a:rPr>
              <a:t> </a:t>
            </a:r>
            <a:r>
              <a:rPr lang="ko-KR" sz="3200" b="0" i="0" u="none" strike="noStrike" spc="-200">
                <a:solidFill>
                  <a:srgbClr val="343434"/>
                </a:solidFill>
                <a:ea typeface="Pretendard Regular"/>
              </a:rPr>
              <a:t>일본</a:t>
            </a:r>
            <a:r>
              <a:rPr lang="en-US" sz="3200" b="0" i="0" u="none" strike="noStrike" spc="-200">
                <a:solidFill>
                  <a:srgbClr val="343434"/>
                </a:solidFill>
                <a:latin typeface="Pretendard Regular"/>
              </a:rPr>
              <a:t> </a:t>
            </a:r>
            <a:r>
              <a:rPr lang="ko-KR" sz="3200" b="0" i="0" u="none" strike="noStrike" spc="-200">
                <a:solidFill>
                  <a:srgbClr val="343434"/>
                </a:solidFill>
                <a:ea typeface="Pretendard Regular"/>
              </a:rPr>
              <a:t>내</a:t>
            </a:r>
            <a:r>
              <a:rPr lang="en-US" sz="3200" b="0" i="0" u="none" strike="noStrike" spc="-200">
                <a:solidFill>
                  <a:srgbClr val="343434"/>
                </a:solidFill>
                <a:latin typeface="Pretendard Regular"/>
              </a:rPr>
              <a:t> </a:t>
            </a:r>
            <a:r>
              <a:rPr lang="ko-KR" sz="3200" b="0" i="0" u="none" strike="noStrike" spc="-200">
                <a:solidFill>
                  <a:srgbClr val="343434"/>
                </a:solidFill>
                <a:ea typeface="Pretendard Regular"/>
              </a:rPr>
              <a:t>원자력</a:t>
            </a:r>
            <a:r>
              <a:rPr lang="en-US" sz="3200" b="0" i="0" u="none" strike="noStrike" spc="-200">
                <a:solidFill>
                  <a:srgbClr val="343434"/>
                </a:solidFill>
                <a:latin typeface="Pretendard Regular"/>
              </a:rPr>
              <a:t> </a:t>
            </a:r>
            <a:r>
              <a:rPr lang="ko-KR" sz="3200" b="0" i="0" u="none" strike="noStrike" spc="-200">
                <a:solidFill>
                  <a:srgbClr val="343434"/>
                </a:solidFill>
                <a:ea typeface="Pretendard Regular"/>
              </a:rPr>
              <a:t>발전소</a:t>
            </a:r>
            <a:r>
              <a:rPr lang="en-US" sz="3200" b="0" i="0" u="none" strike="noStrike" spc="-200">
                <a:solidFill>
                  <a:srgbClr val="343434"/>
                </a:solidFill>
                <a:latin typeface="Pretendard Regular"/>
              </a:rPr>
              <a:t> </a:t>
            </a:r>
            <a:r>
              <a:rPr lang="ko-KR" sz="3200" b="0" i="0" u="none" strike="noStrike" spc="-200">
                <a:solidFill>
                  <a:srgbClr val="343434"/>
                </a:solidFill>
                <a:ea typeface="Pretendard Regular"/>
              </a:rPr>
              <a:t>중단</a:t>
            </a:r>
            <a:r>
              <a:rPr lang="en-US" sz="3200" b="0" i="0" u="none" strike="noStrike" spc="-200">
                <a:solidFill>
                  <a:srgbClr val="343434"/>
                </a:solidFill>
                <a:latin typeface="Pretendard Regular"/>
              </a:rPr>
              <a:t>, </a:t>
            </a:r>
            <a:r>
              <a:rPr lang="ko-KR" sz="3200" b="0" i="0" u="none" strike="noStrike" spc="-200">
                <a:solidFill>
                  <a:srgbClr val="343434"/>
                </a:solidFill>
                <a:ea typeface="Pretendard Regular"/>
              </a:rPr>
              <a:t>대체</a:t>
            </a:r>
            <a:r>
              <a:rPr lang="en-US" sz="3200" b="0" i="0" u="none" strike="noStrike" spc="-200">
                <a:solidFill>
                  <a:srgbClr val="343434"/>
                </a:solidFill>
                <a:latin typeface="Pretendard Regular"/>
              </a:rPr>
              <a:t> </a:t>
            </a:r>
            <a:r>
              <a:rPr lang="ko-KR" sz="3200" b="0" i="0" u="none" strike="noStrike" spc="-200">
                <a:solidFill>
                  <a:srgbClr val="343434"/>
                </a:solidFill>
                <a:ea typeface="Pretendard Regular"/>
              </a:rPr>
              <a:t>에너지</a:t>
            </a:r>
            <a:r>
              <a:rPr lang="en-US" sz="3200" b="0" i="0" u="none" strike="noStrike" spc="-200">
                <a:solidFill>
                  <a:srgbClr val="343434"/>
                </a:solidFill>
                <a:latin typeface="Pretendard Regular"/>
              </a:rPr>
              <a:t> </a:t>
            </a:r>
            <a:r>
              <a:rPr lang="ko-KR" sz="3200" b="0" i="0" u="none" strike="noStrike" spc="-200">
                <a:solidFill>
                  <a:srgbClr val="343434"/>
                </a:solidFill>
                <a:ea typeface="Pretendard Regular"/>
              </a:rPr>
              <a:t>시스템</a:t>
            </a:r>
            <a:r>
              <a:rPr lang="en-US" sz="3200" b="0" i="0" u="none" strike="noStrike" spc="-200">
                <a:solidFill>
                  <a:srgbClr val="343434"/>
                </a:solidFill>
                <a:latin typeface="Pretendard Regular"/>
              </a:rPr>
              <a:t> </a:t>
            </a:r>
            <a:r>
              <a:rPr lang="ko-KR" sz="3200" b="0" i="0" u="none" strike="noStrike" spc="-200">
                <a:solidFill>
                  <a:srgbClr val="343434"/>
                </a:solidFill>
                <a:ea typeface="Pretendard Regular"/>
              </a:rPr>
              <a:t>구축</a:t>
            </a:r>
            <a:r>
              <a:rPr lang="en-US" sz="3200" b="0" i="0" u="none" strike="noStrike" spc="-200">
                <a:solidFill>
                  <a:srgbClr val="343434"/>
                </a:solidFill>
                <a:latin typeface="Pretendard Regular"/>
              </a:rPr>
              <a:t> </a:t>
            </a:r>
            <a:r>
              <a:rPr lang="ko-KR" sz="3200" b="0" i="0" u="none" strike="noStrike" spc="-200">
                <a:solidFill>
                  <a:srgbClr val="343434"/>
                </a:solidFill>
                <a:ea typeface="Pretendard Regular"/>
              </a:rPr>
              <a:t>필요</a:t>
            </a:r>
            <a:r>
              <a:rPr lang="en-US" sz="3200" b="0" i="0" u="none" strike="noStrike" spc="-200">
                <a:solidFill>
                  <a:srgbClr val="343434"/>
                </a:solidFill>
                <a:latin typeface="Pretendard Regular"/>
              </a:rPr>
              <a:t>.</a:t>
            </a:r>
          </a:p>
          <a:p>
            <a:pPr marL="342900" lvl="0" indent="-342900" algn="l">
              <a:lnSpc>
                <a:spcPct val="106240"/>
              </a:lnSpc>
              <a:buClr>
                <a:srgbClr val="343434"/>
              </a:buClr>
              <a:buFont typeface="Arial"/>
              <a:buChar char="●"/>
            </a:pPr>
            <a:r>
              <a:rPr lang="ko-KR" sz="3200" b="0" i="0" u="none" strike="noStrike" spc="-200">
                <a:solidFill>
                  <a:srgbClr val="343434"/>
                </a:solidFill>
                <a:ea typeface="Pretendard Regular"/>
              </a:rPr>
              <a:t>원자력</a:t>
            </a:r>
            <a:r>
              <a:rPr lang="en-US" sz="3200" b="0" i="0" u="none" strike="noStrike" spc="-200">
                <a:solidFill>
                  <a:srgbClr val="343434"/>
                </a:solidFill>
                <a:latin typeface="Pretendard Regular"/>
              </a:rPr>
              <a:t> </a:t>
            </a:r>
            <a:r>
              <a:rPr lang="ko-KR" sz="3200" b="0" i="0" u="none" strike="noStrike" spc="-200">
                <a:solidFill>
                  <a:srgbClr val="343434"/>
                </a:solidFill>
                <a:ea typeface="Pretendard Regular"/>
              </a:rPr>
              <a:t>대체</a:t>
            </a:r>
            <a:r>
              <a:rPr lang="en-US" sz="3200" b="0" i="0" u="none" strike="noStrike" spc="-200">
                <a:solidFill>
                  <a:srgbClr val="343434"/>
                </a:solidFill>
                <a:latin typeface="Pretendard Regular"/>
              </a:rPr>
              <a:t> </a:t>
            </a:r>
            <a:r>
              <a:rPr lang="ko-KR" sz="3200" b="0" i="0" u="none" strike="noStrike" spc="-200">
                <a:solidFill>
                  <a:srgbClr val="343434"/>
                </a:solidFill>
                <a:ea typeface="Pretendard Regular"/>
              </a:rPr>
              <a:t>문제</a:t>
            </a:r>
            <a:r>
              <a:rPr lang="en-US" sz="3200" b="0" i="0" u="none" strike="noStrike" spc="-200">
                <a:solidFill>
                  <a:srgbClr val="343434"/>
                </a:solidFill>
                <a:latin typeface="Pretendard Regular"/>
              </a:rPr>
              <a:t>: </a:t>
            </a:r>
            <a:r>
              <a:rPr lang="ko-KR" sz="3200" b="0" i="0" u="none" strike="noStrike" spc="-200">
                <a:solidFill>
                  <a:srgbClr val="343434"/>
                </a:solidFill>
                <a:ea typeface="Pretendard Regular"/>
              </a:rPr>
              <a:t>대체</a:t>
            </a:r>
            <a:r>
              <a:rPr lang="en-US" sz="3200" b="0" i="0" u="none" strike="noStrike" spc="-200">
                <a:solidFill>
                  <a:srgbClr val="343434"/>
                </a:solidFill>
                <a:latin typeface="Pretendard Regular"/>
              </a:rPr>
              <a:t> </a:t>
            </a:r>
            <a:r>
              <a:rPr lang="ko-KR" sz="3200" b="0" i="0" u="none" strike="noStrike" spc="-200">
                <a:solidFill>
                  <a:srgbClr val="343434"/>
                </a:solidFill>
                <a:ea typeface="Pretendard Regular"/>
              </a:rPr>
              <a:t>가능한</a:t>
            </a:r>
            <a:r>
              <a:rPr lang="en-US" sz="3200" b="0" i="0" u="none" strike="noStrike" spc="-200">
                <a:solidFill>
                  <a:srgbClr val="343434"/>
                </a:solidFill>
                <a:latin typeface="Pretendard Regular"/>
              </a:rPr>
              <a:t> </a:t>
            </a:r>
            <a:r>
              <a:rPr lang="ko-KR" sz="3200" b="0" i="0" u="none" strike="noStrike" spc="-200">
                <a:solidFill>
                  <a:srgbClr val="343434"/>
                </a:solidFill>
                <a:ea typeface="Pretendard Regular"/>
              </a:rPr>
              <a:t>에너지원을</a:t>
            </a:r>
            <a:r>
              <a:rPr lang="en-US" sz="3200" b="0" i="0" u="none" strike="noStrike" spc="-200">
                <a:solidFill>
                  <a:srgbClr val="343434"/>
                </a:solidFill>
                <a:latin typeface="Pretendard Regular"/>
              </a:rPr>
              <a:t> </a:t>
            </a:r>
            <a:r>
              <a:rPr lang="ko-KR" sz="3200" b="0" i="0" u="none" strike="noStrike" spc="-200">
                <a:solidFill>
                  <a:srgbClr val="343434"/>
                </a:solidFill>
                <a:ea typeface="Pretendard Regular"/>
              </a:rPr>
              <a:t>찾는</a:t>
            </a:r>
            <a:r>
              <a:rPr lang="en-US" sz="3200" b="0" i="0" u="none" strike="noStrike" spc="-200">
                <a:solidFill>
                  <a:srgbClr val="343434"/>
                </a:solidFill>
                <a:latin typeface="Pretendard Regular"/>
              </a:rPr>
              <a:t> </a:t>
            </a:r>
            <a:r>
              <a:rPr lang="ko-KR" sz="3200" b="0" i="0" u="none" strike="noStrike" spc="-200">
                <a:solidFill>
                  <a:srgbClr val="343434"/>
                </a:solidFill>
                <a:ea typeface="Pretendard Regular"/>
              </a:rPr>
              <a:t>문제는</a:t>
            </a:r>
            <a:r>
              <a:rPr lang="en-US" sz="3200" b="0" i="0" u="none" strike="noStrike" spc="-200">
                <a:solidFill>
                  <a:srgbClr val="343434"/>
                </a:solidFill>
                <a:latin typeface="Pretendard Regular"/>
              </a:rPr>
              <a:t> </a:t>
            </a:r>
            <a:r>
              <a:rPr lang="ko-KR" sz="3200" b="0" i="0" u="none" strike="noStrike" spc="-200">
                <a:solidFill>
                  <a:srgbClr val="343434"/>
                </a:solidFill>
                <a:ea typeface="Pretendard Regular"/>
              </a:rPr>
              <a:t>기술적</a:t>
            </a:r>
            <a:r>
              <a:rPr lang="en-US" sz="3200" b="0" i="0" u="none" strike="noStrike" spc="-200">
                <a:solidFill>
                  <a:srgbClr val="343434"/>
                </a:solidFill>
                <a:latin typeface="Pretendard Regular"/>
              </a:rPr>
              <a:t>, </a:t>
            </a:r>
            <a:r>
              <a:rPr lang="ko-KR" sz="3200" b="0" i="0" u="none" strike="noStrike" spc="-200">
                <a:solidFill>
                  <a:srgbClr val="343434"/>
                </a:solidFill>
                <a:ea typeface="Pretendard Regular"/>
              </a:rPr>
              <a:t>경제적</a:t>
            </a:r>
            <a:r>
              <a:rPr lang="en-US" sz="3200" b="0" i="0" u="none" strike="noStrike" spc="-200">
                <a:solidFill>
                  <a:srgbClr val="343434"/>
                </a:solidFill>
                <a:latin typeface="Pretendard Regular"/>
              </a:rPr>
              <a:t> </a:t>
            </a:r>
            <a:r>
              <a:rPr lang="ko-KR" sz="3200" b="0" i="0" u="none" strike="noStrike" spc="-200">
                <a:solidFill>
                  <a:srgbClr val="343434"/>
                </a:solidFill>
                <a:ea typeface="Pretendard Regular"/>
              </a:rPr>
              <a:t>도전</a:t>
            </a:r>
            <a:r>
              <a:rPr lang="en-US" sz="3200" b="0" i="0" u="none" strike="noStrike" spc="-200">
                <a:solidFill>
                  <a:srgbClr val="343434"/>
                </a:solidFill>
                <a:latin typeface="Pretendard Regular"/>
              </a:rPr>
              <a:t>.</a:t>
            </a:r>
          </a:p>
          <a:p>
            <a:pPr marL="342900" lvl="0" indent="-342900" algn="l">
              <a:lnSpc>
                <a:spcPct val="106240"/>
              </a:lnSpc>
              <a:buClr>
                <a:srgbClr val="343434"/>
              </a:buClr>
              <a:buFont typeface="Arial"/>
              <a:buChar char="●"/>
            </a:pPr>
            <a:r>
              <a:rPr lang="ko-KR" sz="3200" b="0" i="0" u="none" strike="noStrike" spc="-200">
                <a:solidFill>
                  <a:srgbClr val="343434"/>
                </a:solidFill>
                <a:ea typeface="Pretendard Regular"/>
              </a:rPr>
              <a:t>에너지</a:t>
            </a:r>
            <a:r>
              <a:rPr lang="en-US" sz="3200" b="0" i="0" u="none" strike="noStrike" spc="-200">
                <a:solidFill>
                  <a:srgbClr val="343434"/>
                </a:solidFill>
                <a:latin typeface="Pretendard Regular"/>
              </a:rPr>
              <a:t> </a:t>
            </a:r>
            <a:r>
              <a:rPr lang="ko-KR" sz="3200" b="0" i="0" u="none" strike="noStrike" spc="-200">
                <a:solidFill>
                  <a:srgbClr val="343434"/>
                </a:solidFill>
                <a:ea typeface="Pretendard Regular"/>
              </a:rPr>
              <a:t>수급</a:t>
            </a:r>
            <a:r>
              <a:rPr lang="en-US" sz="3200" b="0" i="0" u="none" strike="noStrike" spc="-200">
                <a:solidFill>
                  <a:srgbClr val="343434"/>
                </a:solidFill>
                <a:latin typeface="Pretendard Regular"/>
              </a:rPr>
              <a:t> </a:t>
            </a:r>
            <a:r>
              <a:rPr lang="ko-KR" sz="3200" b="0" i="0" u="none" strike="noStrike" spc="-200">
                <a:solidFill>
                  <a:srgbClr val="343434"/>
                </a:solidFill>
                <a:ea typeface="Pretendard Regular"/>
              </a:rPr>
              <a:t>불안정</a:t>
            </a:r>
            <a:r>
              <a:rPr lang="en-US" sz="3200" b="0" i="0" u="none" strike="noStrike" spc="-200">
                <a:solidFill>
                  <a:srgbClr val="343434"/>
                </a:solidFill>
                <a:latin typeface="Pretendard Regular"/>
              </a:rPr>
              <a:t>: </a:t>
            </a:r>
            <a:r>
              <a:rPr lang="ko-KR" sz="3200" b="0" i="0" u="none" strike="noStrike" spc="-200">
                <a:solidFill>
                  <a:srgbClr val="343434"/>
                </a:solidFill>
                <a:ea typeface="Pretendard Regular"/>
              </a:rPr>
              <a:t>원자력</a:t>
            </a:r>
            <a:r>
              <a:rPr lang="en-US" sz="3200" b="0" i="0" u="none" strike="noStrike" spc="-200">
                <a:solidFill>
                  <a:srgbClr val="343434"/>
                </a:solidFill>
                <a:latin typeface="Pretendard Regular"/>
              </a:rPr>
              <a:t> </a:t>
            </a:r>
            <a:r>
              <a:rPr lang="ko-KR" sz="3200" b="0" i="0" u="none" strike="noStrike" spc="-200">
                <a:solidFill>
                  <a:srgbClr val="343434"/>
                </a:solidFill>
                <a:ea typeface="Pretendard Regular"/>
              </a:rPr>
              <a:t>발전소의</a:t>
            </a:r>
            <a:r>
              <a:rPr lang="en-US" sz="3200" b="0" i="0" u="none" strike="noStrike" spc="-200">
                <a:solidFill>
                  <a:srgbClr val="343434"/>
                </a:solidFill>
                <a:latin typeface="Pretendard Regular"/>
              </a:rPr>
              <a:t> </a:t>
            </a:r>
            <a:r>
              <a:rPr lang="ko-KR" sz="3200" b="0" i="0" u="none" strike="noStrike" spc="-200">
                <a:solidFill>
                  <a:srgbClr val="343434"/>
                </a:solidFill>
                <a:ea typeface="Pretendard Regular"/>
              </a:rPr>
              <a:t>중단으로</a:t>
            </a:r>
            <a:r>
              <a:rPr lang="en-US" sz="3200" b="0" i="0" u="none" strike="noStrike" spc="-200">
                <a:solidFill>
                  <a:srgbClr val="343434"/>
                </a:solidFill>
                <a:latin typeface="Pretendard Regular"/>
              </a:rPr>
              <a:t> </a:t>
            </a:r>
            <a:r>
              <a:rPr lang="ko-KR" sz="3200" b="0" i="0" u="none" strike="noStrike" spc="-200">
                <a:solidFill>
                  <a:srgbClr val="343434"/>
                </a:solidFill>
                <a:ea typeface="Pretendard Regular"/>
              </a:rPr>
              <a:t>인해</a:t>
            </a:r>
            <a:r>
              <a:rPr lang="en-US" sz="3200" b="0" i="0" u="none" strike="noStrike" spc="-200">
                <a:solidFill>
                  <a:srgbClr val="343434"/>
                </a:solidFill>
                <a:latin typeface="Pretendard Regular"/>
              </a:rPr>
              <a:t> </a:t>
            </a:r>
            <a:r>
              <a:rPr lang="ko-KR" sz="3200" b="0" i="0" u="none" strike="noStrike" spc="-200">
                <a:solidFill>
                  <a:srgbClr val="343434"/>
                </a:solidFill>
                <a:ea typeface="Pretendard Regular"/>
              </a:rPr>
              <a:t>화석</a:t>
            </a:r>
            <a:r>
              <a:rPr lang="en-US" sz="3200" b="0" i="0" u="none" strike="noStrike" spc="-200">
                <a:solidFill>
                  <a:srgbClr val="343434"/>
                </a:solidFill>
                <a:latin typeface="Pretendard Regular"/>
              </a:rPr>
              <a:t> </a:t>
            </a:r>
            <a:r>
              <a:rPr lang="ko-KR" sz="3200" b="0" i="0" u="none" strike="noStrike" spc="-200">
                <a:solidFill>
                  <a:srgbClr val="343434"/>
                </a:solidFill>
                <a:ea typeface="Pretendard Regular"/>
              </a:rPr>
              <a:t>연료</a:t>
            </a:r>
            <a:r>
              <a:rPr lang="en-US" sz="3200" b="0" i="0" u="none" strike="noStrike" spc="-200">
                <a:solidFill>
                  <a:srgbClr val="343434"/>
                </a:solidFill>
                <a:latin typeface="Pretendard Regular"/>
              </a:rPr>
              <a:t> </a:t>
            </a:r>
            <a:r>
              <a:rPr lang="ko-KR" sz="3200" b="0" i="0" u="none" strike="noStrike" spc="-200">
                <a:solidFill>
                  <a:srgbClr val="343434"/>
                </a:solidFill>
                <a:ea typeface="Pretendard Regular"/>
              </a:rPr>
              <a:t>수입이</a:t>
            </a:r>
            <a:r>
              <a:rPr lang="en-US" sz="3200" b="0" i="0" u="none" strike="noStrike" spc="-200">
                <a:solidFill>
                  <a:srgbClr val="343434"/>
                </a:solidFill>
                <a:latin typeface="Pretendard Regular"/>
              </a:rPr>
              <a:t> </a:t>
            </a:r>
            <a:r>
              <a:rPr lang="ko-KR" sz="3200" b="0" i="0" u="none" strike="noStrike" spc="-200">
                <a:solidFill>
                  <a:srgbClr val="343434"/>
                </a:solidFill>
                <a:ea typeface="Pretendard Regular"/>
              </a:rPr>
              <a:t>급증</a:t>
            </a:r>
            <a:r>
              <a:rPr lang="en-US" sz="3200" b="0" i="0" u="none" strike="noStrike" spc="-200">
                <a:solidFill>
                  <a:srgbClr val="343434"/>
                </a:solidFill>
                <a:latin typeface="Pretendard Regular"/>
              </a:rPr>
              <a:t>, </a:t>
            </a:r>
            <a:r>
              <a:rPr lang="ko-KR" sz="3200" b="0" i="0" u="none" strike="noStrike" spc="-200">
                <a:solidFill>
                  <a:srgbClr val="343434"/>
                </a:solidFill>
                <a:ea typeface="Pretendard Regular"/>
              </a:rPr>
              <a:t>에너지</a:t>
            </a:r>
            <a:r>
              <a:rPr lang="en-US" sz="3200" b="0" i="0" u="none" strike="noStrike" spc="-200">
                <a:solidFill>
                  <a:srgbClr val="343434"/>
                </a:solidFill>
                <a:latin typeface="Pretendard Regular"/>
              </a:rPr>
              <a:t> </a:t>
            </a:r>
            <a:r>
              <a:rPr lang="ko-KR" sz="3200" b="0" i="0" u="none" strike="noStrike" spc="-200">
                <a:solidFill>
                  <a:srgbClr val="343434"/>
                </a:solidFill>
                <a:ea typeface="Pretendard Regular"/>
              </a:rPr>
              <a:t>비용</a:t>
            </a:r>
            <a:r>
              <a:rPr lang="en-US" sz="3200" b="0" i="0" u="none" strike="noStrike" spc="-200">
                <a:solidFill>
                  <a:srgbClr val="343434"/>
                </a:solidFill>
                <a:latin typeface="Pretendard Regular"/>
              </a:rPr>
              <a:t> </a:t>
            </a:r>
            <a:r>
              <a:rPr lang="ko-KR" sz="3200" b="0" i="0" u="none" strike="noStrike" spc="-200">
                <a:solidFill>
                  <a:srgbClr val="343434"/>
                </a:solidFill>
                <a:ea typeface="Pretendard Regular"/>
              </a:rPr>
              <a:t>상승</a:t>
            </a:r>
            <a:r>
              <a:rPr lang="en-US" sz="3200" b="0" i="0" u="none" strike="noStrike" spc="-200">
                <a:solidFill>
                  <a:srgbClr val="343434"/>
                </a:solidFill>
                <a:latin typeface="Pretendard Regular"/>
              </a:rPr>
              <a:t>.</a:t>
            </a:r>
          </a:p>
          <a:p>
            <a:pPr marL="342900" lvl="0" indent="-342900" algn="l">
              <a:lnSpc>
                <a:spcPct val="106240"/>
              </a:lnSpc>
              <a:buClr>
                <a:srgbClr val="343434"/>
              </a:buClr>
              <a:buFont typeface="Arial"/>
              <a:buChar char="●"/>
            </a:pPr>
            <a:r>
              <a:rPr lang="ko-KR" sz="3200" b="0" i="0" u="none" strike="noStrike" spc="-200">
                <a:solidFill>
                  <a:srgbClr val="343434"/>
                </a:solidFill>
                <a:ea typeface="Pretendard Regular"/>
              </a:rPr>
              <a:t>에너지</a:t>
            </a:r>
            <a:r>
              <a:rPr lang="en-US" sz="3200" b="0" i="0" u="none" strike="noStrike" spc="-200">
                <a:solidFill>
                  <a:srgbClr val="343434"/>
                </a:solidFill>
                <a:latin typeface="Pretendard Regular"/>
              </a:rPr>
              <a:t> </a:t>
            </a:r>
            <a:r>
              <a:rPr lang="ko-KR" sz="3200" b="0" i="0" u="none" strike="noStrike" spc="-200">
                <a:solidFill>
                  <a:srgbClr val="343434"/>
                </a:solidFill>
                <a:ea typeface="Pretendard Regular"/>
              </a:rPr>
              <a:t>문제</a:t>
            </a:r>
            <a:r>
              <a:rPr lang="en-US" sz="3200" b="0" i="0" u="none" strike="noStrike" spc="-200">
                <a:solidFill>
                  <a:srgbClr val="343434"/>
                </a:solidFill>
                <a:latin typeface="Pretendard Regular"/>
              </a:rPr>
              <a:t> </a:t>
            </a:r>
            <a:r>
              <a:rPr lang="ko-KR" sz="3200" b="0" i="0" u="none" strike="noStrike" spc="-200">
                <a:solidFill>
                  <a:srgbClr val="343434"/>
                </a:solidFill>
                <a:ea typeface="Pretendard Regular"/>
              </a:rPr>
              <a:t>해결을</a:t>
            </a:r>
            <a:r>
              <a:rPr lang="en-US" sz="3200" b="0" i="0" u="none" strike="noStrike" spc="-200">
                <a:solidFill>
                  <a:srgbClr val="343434"/>
                </a:solidFill>
                <a:latin typeface="Pretendard Regular"/>
              </a:rPr>
              <a:t> </a:t>
            </a:r>
            <a:r>
              <a:rPr lang="ko-KR" sz="3200" b="0" i="0" u="none" strike="noStrike" spc="-200">
                <a:solidFill>
                  <a:srgbClr val="343434"/>
                </a:solidFill>
                <a:ea typeface="Pretendard Regular"/>
              </a:rPr>
              <a:t>위한</a:t>
            </a:r>
            <a:r>
              <a:rPr lang="en-US" sz="3200" b="0" i="0" u="none" strike="noStrike" spc="-200">
                <a:solidFill>
                  <a:srgbClr val="343434"/>
                </a:solidFill>
                <a:latin typeface="Pretendard Regular"/>
              </a:rPr>
              <a:t> </a:t>
            </a:r>
            <a:r>
              <a:rPr lang="ko-KR" sz="3200" b="0" i="0" u="none" strike="noStrike" spc="-200">
                <a:solidFill>
                  <a:srgbClr val="343434"/>
                </a:solidFill>
                <a:ea typeface="Pretendard Regular"/>
              </a:rPr>
              <a:t>방향</a:t>
            </a:r>
          </a:p>
          <a:p>
            <a:pPr marL="342900" lvl="0" indent="-342900" algn="l">
              <a:lnSpc>
                <a:spcPct val="106240"/>
              </a:lnSpc>
              <a:buClr>
                <a:srgbClr val="343434"/>
              </a:buClr>
              <a:buFont typeface="Arial"/>
              <a:buChar char="●"/>
            </a:pPr>
            <a:r>
              <a:rPr lang="ko-KR" sz="3200" b="0" i="0" u="none" strike="noStrike" spc="-200">
                <a:solidFill>
                  <a:srgbClr val="343434"/>
                </a:solidFill>
                <a:ea typeface="Pretendard Regular"/>
              </a:rPr>
              <a:t>재생</a:t>
            </a:r>
            <a:r>
              <a:rPr lang="en-US" sz="3200" b="0" i="0" u="none" strike="noStrike" spc="-200">
                <a:solidFill>
                  <a:srgbClr val="343434"/>
                </a:solidFill>
                <a:latin typeface="Pretendard Regular"/>
              </a:rPr>
              <a:t> </a:t>
            </a:r>
            <a:r>
              <a:rPr lang="ko-KR" sz="3200" b="0" i="0" u="none" strike="noStrike" spc="-200">
                <a:solidFill>
                  <a:srgbClr val="343434"/>
                </a:solidFill>
                <a:ea typeface="Pretendard Regular"/>
              </a:rPr>
              <a:t>가능</a:t>
            </a:r>
            <a:r>
              <a:rPr lang="en-US" sz="3200" b="0" i="0" u="none" strike="noStrike" spc="-200">
                <a:solidFill>
                  <a:srgbClr val="343434"/>
                </a:solidFill>
                <a:latin typeface="Pretendard Regular"/>
              </a:rPr>
              <a:t> </a:t>
            </a:r>
            <a:r>
              <a:rPr lang="ko-KR" sz="3200" b="0" i="0" u="none" strike="noStrike" spc="-200">
                <a:solidFill>
                  <a:srgbClr val="343434"/>
                </a:solidFill>
                <a:ea typeface="Pretendard Regular"/>
              </a:rPr>
              <a:t>에너지</a:t>
            </a:r>
            <a:r>
              <a:rPr lang="en-US" sz="3200" b="0" i="0" u="none" strike="noStrike" spc="-200">
                <a:solidFill>
                  <a:srgbClr val="343434"/>
                </a:solidFill>
                <a:latin typeface="Pretendard Regular"/>
              </a:rPr>
              <a:t> </a:t>
            </a:r>
            <a:r>
              <a:rPr lang="ko-KR" sz="3200" b="0" i="0" u="none" strike="noStrike" spc="-200">
                <a:solidFill>
                  <a:srgbClr val="343434"/>
                </a:solidFill>
                <a:ea typeface="Pretendard Regular"/>
              </a:rPr>
              <a:t>확대</a:t>
            </a:r>
            <a:r>
              <a:rPr lang="en-US" sz="3200" b="0" i="0" u="none" strike="noStrike" spc="-200">
                <a:solidFill>
                  <a:srgbClr val="343434"/>
                </a:solidFill>
                <a:latin typeface="Pretendard Regular"/>
              </a:rPr>
              <a:t> (</a:t>
            </a:r>
            <a:r>
              <a:rPr lang="ko-KR" sz="3200" b="0" i="0" u="none" strike="noStrike" spc="-200">
                <a:solidFill>
                  <a:srgbClr val="343434"/>
                </a:solidFill>
                <a:ea typeface="Pretendard Regular"/>
              </a:rPr>
              <a:t>태양광</a:t>
            </a:r>
            <a:r>
              <a:rPr lang="en-US" sz="3200" b="0" i="0" u="none" strike="noStrike" spc="-200">
                <a:solidFill>
                  <a:srgbClr val="343434"/>
                </a:solidFill>
                <a:latin typeface="Pretendard Regular"/>
              </a:rPr>
              <a:t>, </a:t>
            </a:r>
            <a:r>
              <a:rPr lang="ko-KR" sz="3200" b="0" i="0" u="none" strike="noStrike" spc="-200">
                <a:solidFill>
                  <a:srgbClr val="343434"/>
                </a:solidFill>
                <a:ea typeface="Pretendard Regular"/>
              </a:rPr>
              <a:t>풍력</a:t>
            </a:r>
            <a:r>
              <a:rPr lang="en-US" sz="3200" b="0" i="0" u="none" strike="noStrike" spc="-200">
                <a:solidFill>
                  <a:srgbClr val="343434"/>
                </a:solidFill>
                <a:latin typeface="Pretendard Regular"/>
              </a:rPr>
              <a:t>, </a:t>
            </a:r>
            <a:r>
              <a:rPr lang="ko-KR" sz="3200" b="0" i="0" u="none" strike="noStrike" spc="-200">
                <a:solidFill>
                  <a:srgbClr val="343434"/>
                </a:solidFill>
                <a:ea typeface="Pretendard Regular"/>
              </a:rPr>
              <a:t>수력</a:t>
            </a:r>
            <a:r>
              <a:rPr lang="en-US" sz="3200" b="0" i="0" u="none" strike="noStrike" spc="-200">
                <a:solidFill>
                  <a:srgbClr val="343434"/>
                </a:solidFill>
                <a:latin typeface="Pretendard Regular"/>
              </a:rPr>
              <a:t> </a:t>
            </a:r>
            <a:r>
              <a:rPr lang="ko-KR" sz="3200" b="0" i="0" u="none" strike="noStrike" spc="-200">
                <a:solidFill>
                  <a:srgbClr val="343434"/>
                </a:solidFill>
                <a:ea typeface="Pretendard Regular"/>
              </a:rPr>
              <a:t>등</a:t>
            </a:r>
            <a:r>
              <a:rPr lang="en-US" sz="3200" b="0" i="0" u="none" strike="noStrike" spc="-200">
                <a:solidFill>
                  <a:srgbClr val="343434"/>
                </a:solidFill>
                <a:latin typeface="Pretendard Regular"/>
              </a:rPr>
              <a:t>).</a:t>
            </a:r>
          </a:p>
          <a:p>
            <a:pPr marL="342900" lvl="0" indent="-342900" algn="l">
              <a:lnSpc>
                <a:spcPct val="106240"/>
              </a:lnSpc>
              <a:buClr>
                <a:srgbClr val="343434"/>
              </a:buClr>
              <a:buFont typeface="Arial"/>
              <a:buChar char="●"/>
            </a:pPr>
            <a:r>
              <a:rPr lang="ko-KR" sz="3200" b="0" i="0" u="none" strike="noStrike" spc="-200">
                <a:solidFill>
                  <a:srgbClr val="343434"/>
                </a:solidFill>
                <a:ea typeface="Pretendard Regular"/>
              </a:rPr>
              <a:t>에너지</a:t>
            </a:r>
            <a:r>
              <a:rPr lang="en-US" sz="3200" b="0" i="0" u="none" strike="noStrike" spc="-200">
                <a:solidFill>
                  <a:srgbClr val="343434"/>
                </a:solidFill>
                <a:latin typeface="Pretendard Regular"/>
              </a:rPr>
              <a:t> </a:t>
            </a:r>
            <a:r>
              <a:rPr lang="ko-KR" sz="3200" b="0" i="0" u="none" strike="noStrike" spc="-200">
                <a:solidFill>
                  <a:srgbClr val="343434"/>
                </a:solidFill>
                <a:ea typeface="Pretendard Regular"/>
              </a:rPr>
              <a:t>효율성</a:t>
            </a:r>
            <a:r>
              <a:rPr lang="en-US" sz="3200" b="0" i="0" u="none" strike="noStrike" spc="-200">
                <a:solidFill>
                  <a:srgbClr val="343434"/>
                </a:solidFill>
                <a:latin typeface="Pretendard Regular"/>
              </a:rPr>
              <a:t> </a:t>
            </a:r>
            <a:r>
              <a:rPr lang="ko-KR" sz="3200" b="0" i="0" u="none" strike="noStrike" spc="-200">
                <a:solidFill>
                  <a:srgbClr val="343434"/>
                </a:solidFill>
                <a:ea typeface="Pretendard Regular"/>
              </a:rPr>
              <a:t>향상</a:t>
            </a:r>
            <a:r>
              <a:rPr lang="en-US" sz="3200" b="0" i="0" u="none" strike="noStrike" spc="-200">
                <a:solidFill>
                  <a:srgbClr val="343434"/>
                </a:solidFill>
                <a:latin typeface="Pretendard Regular"/>
              </a:rPr>
              <a:t>.</a:t>
            </a:r>
          </a:p>
          <a:p>
            <a:pPr marL="342900" lvl="0" indent="-342900" algn="l">
              <a:lnSpc>
                <a:spcPct val="106240"/>
              </a:lnSpc>
              <a:buClr>
                <a:srgbClr val="343434"/>
              </a:buClr>
              <a:buFont typeface="Arial"/>
              <a:buChar char="●"/>
            </a:pPr>
            <a:r>
              <a:rPr lang="ko-KR" sz="3200" b="0" i="0" u="none" strike="noStrike" spc="-200">
                <a:solidFill>
                  <a:srgbClr val="343434"/>
                </a:solidFill>
                <a:ea typeface="Pretendard Regular"/>
              </a:rPr>
              <a:t>스마트</a:t>
            </a:r>
            <a:r>
              <a:rPr lang="en-US" sz="3200" b="0" i="0" u="none" strike="noStrike" spc="-200">
                <a:solidFill>
                  <a:srgbClr val="343434"/>
                </a:solidFill>
                <a:latin typeface="Pretendard Regular"/>
              </a:rPr>
              <a:t> </a:t>
            </a:r>
            <a:r>
              <a:rPr lang="ko-KR" sz="3200" b="0" i="0" u="none" strike="noStrike" spc="-200">
                <a:solidFill>
                  <a:srgbClr val="343434"/>
                </a:solidFill>
                <a:ea typeface="Pretendard Regular"/>
              </a:rPr>
              <a:t>그리드</a:t>
            </a:r>
            <a:r>
              <a:rPr lang="en-US" sz="3200" b="0" i="0" u="none" strike="noStrike" spc="-200">
                <a:solidFill>
                  <a:srgbClr val="343434"/>
                </a:solidFill>
                <a:latin typeface="Pretendard Regular"/>
              </a:rPr>
              <a:t> </a:t>
            </a:r>
            <a:r>
              <a:rPr lang="ko-KR" sz="3200" b="0" i="0" u="none" strike="noStrike" spc="-200">
                <a:solidFill>
                  <a:srgbClr val="343434"/>
                </a:solidFill>
                <a:ea typeface="Pretendard Regular"/>
              </a:rPr>
              <a:t>등</a:t>
            </a:r>
            <a:r>
              <a:rPr lang="en-US" sz="3200" b="0" i="0" u="none" strike="noStrike" spc="-200">
                <a:solidFill>
                  <a:srgbClr val="343434"/>
                </a:solidFill>
                <a:latin typeface="Pretendard Regular"/>
              </a:rPr>
              <a:t> </a:t>
            </a:r>
            <a:r>
              <a:rPr lang="ko-KR" sz="3200" b="0" i="0" u="none" strike="noStrike" spc="-200">
                <a:solidFill>
                  <a:srgbClr val="343434"/>
                </a:solidFill>
                <a:ea typeface="Pretendard Regular"/>
              </a:rPr>
              <a:t>스마트</a:t>
            </a:r>
            <a:r>
              <a:rPr lang="en-US" sz="3200" b="0" i="0" u="none" strike="noStrike" spc="-200">
                <a:solidFill>
                  <a:srgbClr val="343434"/>
                </a:solidFill>
                <a:latin typeface="Pretendard Regular"/>
              </a:rPr>
              <a:t> </a:t>
            </a:r>
            <a:r>
              <a:rPr lang="ko-KR" sz="3200" b="0" i="0" u="none" strike="noStrike" spc="-200">
                <a:solidFill>
                  <a:srgbClr val="343434"/>
                </a:solidFill>
                <a:ea typeface="Pretendard Regular"/>
              </a:rPr>
              <a:t>에너지</a:t>
            </a:r>
            <a:r>
              <a:rPr lang="en-US" sz="3200" b="0" i="0" u="none" strike="noStrike" spc="-200">
                <a:solidFill>
                  <a:srgbClr val="343434"/>
                </a:solidFill>
                <a:latin typeface="Pretendard Regular"/>
              </a:rPr>
              <a:t> </a:t>
            </a:r>
            <a:r>
              <a:rPr lang="ko-KR" sz="3200" b="0" i="0" u="none" strike="noStrike" spc="-200">
                <a:solidFill>
                  <a:srgbClr val="343434"/>
                </a:solidFill>
                <a:ea typeface="Pretendard Regular"/>
              </a:rPr>
              <a:t>시스템</a:t>
            </a:r>
            <a:r>
              <a:rPr lang="en-US" sz="3200" b="0" i="0" u="none" strike="noStrike" spc="-200">
                <a:solidFill>
                  <a:srgbClr val="343434"/>
                </a:solidFill>
                <a:latin typeface="Pretendard Regular"/>
              </a:rPr>
              <a:t> </a:t>
            </a:r>
            <a:r>
              <a:rPr lang="ko-KR" sz="3200" b="0" i="0" u="none" strike="noStrike" spc="-200">
                <a:solidFill>
                  <a:srgbClr val="343434"/>
                </a:solidFill>
                <a:ea typeface="Pretendard Regular"/>
              </a:rPr>
              <a:t>도입</a:t>
            </a:r>
            <a:r>
              <a:rPr lang="en-US" sz="3200" b="0" i="0" u="none" strike="noStrike" spc="-200">
                <a:solidFill>
                  <a:srgbClr val="343434"/>
                </a:solidFill>
                <a:latin typeface="Pretendard Regular"/>
              </a:rPr>
              <a:t>.</a:t>
            </a:r>
          </a:p>
          <a:p>
            <a:pPr lvl="1" algn="l">
              <a:lnSpc>
                <a:spcPct val="106240"/>
              </a:lnSpc>
            </a:pPr>
            <a:endParaRPr lang="en-US" sz="3200" b="0" i="0" u="none" strike="noStrike" spc="-200">
              <a:solidFill>
                <a:srgbClr val="343434"/>
              </a:solidFill>
              <a:latin typeface="Pretendard Regular"/>
            </a:endParaRPr>
          </a:p>
        </p:txBody>
      </p:sp>
      <p:pic>
        <p:nvPicPr>
          <p:cNvPr id="8" name="Picture 8"/>
          <p:cNvPicPr>
            <a:picLocks noChangeAspect="1"/>
          </p:cNvPicPr>
          <p:nvPr/>
        </p:nvPicPr>
        <p:blipFill>
          <a:blip r:embed="rId6">
            <a:alphaModFix amt="29000"/>
          </a:blip>
          <a:stretch>
            <a:fillRect/>
          </a:stretch>
        </p:blipFill>
        <p:spPr>
          <a:xfrm>
            <a:off x="1384300" y="3086100"/>
            <a:ext cx="15519400" cy="12700"/>
          </a:xfrm>
          <a:prstGeom prst="rect">
            <a:avLst/>
          </a:prstGeom>
        </p:spPr>
      </p:pic>
      <p:sp>
        <p:nvSpPr>
          <p:cNvPr id="9" name="TextBox 9"/>
          <p:cNvSpPr txBox="1"/>
          <p:nvPr/>
        </p:nvSpPr>
        <p:spPr>
          <a:xfrm>
            <a:off x="3670300" y="1828800"/>
            <a:ext cx="10782300" cy="10668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l">
              <a:lnSpc>
                <a:spcPct val="92960"/>
              </a:lnSpc>
            </a:pPr>
            <a:r>
              <a:rPr lang="ko-KR" sz="6000" b="0" i="0" u="none" strike="noStrike" spc="-200">
                <a:solidFill>
                  <a:srgbClr val="000000"/>
                </a:solidFill>
                <a:ea typeface="Pretendard SemiBold"/>
              </a:rPr>
              <a:t>후쿠시마</a:t>
            </a:r>
            <a:r>
              <a:rPr lang="en-US" sz="6000" b="0" i="0" u="none" strike="noStrike" spc="-200">
                <a:solidFill>
                  <a:srgbClr val="000000"/>
                </a:solidFill>
                <a:latin typeface="Pretendard SemiBold"/>
              </a:rPr>
              <a:t> </a:t>
            </a:r>
            <a:r>
              <a:rPr lang="ko-KR" sz="6000" b="0" i="0" u="none" strike="noStrike" spc="-200">
                <a:solidFill>
                  <a:srgbClr val="000000"/>
                </a:solidFill>
                <a:ea typeface="Pretendard SemiBold"/>
              </a:rPr>
              <a:t>사고와</a:t>
            </a:r>
            <a:r>
              <a:rPr lang="en-US" sz="6000" b="0" i="0" u="none" strike="noStrike" spc="-200">
                <a:solidFill>
                  <a:srgbClr val="000000"/>
                </a:solidFill>
                <a:latin typeface="Pretendard SemiBold"/>
              </a:rPr>
              <a:t> </a:t>
            </a:r>
            <a:r>
              <a:rPr lang="ko-KR" sz="6000" b="0" i="0" u="none" strike="noStrike" spc="-200">
                <a:solidFill>
                  <a:srgbClr val="000000"/>
                </a:solidFill>
                <a:ea typeface="Pretendard SemiBold"/>
              </a:rPr>
              <a:t>에너지</a:t>
            </a:r>
            <a:r>
              <a:rPr lang="en-US" sz="6000" b="0" i="0" u="none" strike="noStrike" spc="-200">
                <a:solidFill>
                  <a:srgbClr val="000000"/>
                </a:solidFill>
                <a:latin typeface="Pretendard SemiBold"/>
              </a:rPr>
              <a:t> </a:t>
            </a:r>
            <a:r>
              <a:rPr lang="ko-KR" sz="6000" b="0" i="0" u="none" strike="noStrike" spc="-200">
                <a:solidFill>
                  <a:srgbClr val="000000"/>
                </a:solidFill>
                <a:ea typeface="Pretendard SemiBold"/>
              </a:rPr>
              <a:t>문제</a:t>
            </a:r>
          </a:p>
        </p:txBody>
      </p:sp>
      <p:pic>
        <p:nvPicPr>
          <p:cNvPr id="10" name="Picture 10"/>
          <p:cNvPicPr>
            <a:picLocks noChangeAspect="1"/>
          </p:cNvPicPr>
          <p:nvPr/>
        </p:nvPicPr>
        <p:blipFill>
          <a:blip r:embed="rId7">
            <a:alphaModFix amt="29000"/>
          </a:blip>
          <a:stretch>
            <a:fillRect/>
          </a:stretch>
        </p:blipFill>
        <p:spPr>
          <a:xfrm rot="5400000">
            <a:off x="2552700" y="2489200"/>
            <a:ext cx="1193800" cy="12700"/>
          </a:xfrm>
          <a:prstGeom prst="rect">
            <a:avLst/>
          </a:prstGeom>
        </p:spPr>
      </p:pic>
      <p:sp>
        <p:nvSpPr>
          <p:cNvPr id="11" name="TextBox 11"/>
          <p:cNvSpPr txBox="1"/>
          <p:nvPr/>
        </p:nvSpPr>
        <p:spPr>
          <a:xfrm>
            <a:off x="1765300" y="1765300"/>
            <a:ext cx="1498600" cy="11811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l">
              <a:lnSpc>
                <a:spcPct val="106240"/>
              </a:lnSpc>
            </a:pPr>
            <a:r>
              <a:rPr lang="en-US" sz="6600" b="0" i="0" u="none" strike="noStrike" spc="100">
                <a:solidFill>
                  <a:srgbClr val="4081ED"/>
                </a:solidFill>
                <a:latin typeface="Pretendard SemiBold"/>
              </a:rPr>
              <a:t>02</a:t>
            </a:r>
          </a:p>
        </p:txBody>
      </p:sp>
      <p:grpSp>
        <p:nvGrpSpPr>
          <p:cNvPr id="12" name="Group 12"/>
          <p:cNvGrpSpPr/>
          <p:nvPr/>
        </p:nvGrpSpPr>
        <p:grpSpPr>
          <a:xfrm>
            <a:off x="2147483647" y="2147483647"/>
            <a:ext cx="2147483647" cy="2147483647"/>
            <a:chOff x="0" y="0"/>
            <a:chExt cx="0" cy="0"/>
          </a:xfrm>
        </p:grpSpPr>
      </p:grpSp>
      <p:pic>
        <p:nvPicPr>
          <p:cNvPr id="13" name="Picture 13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5430500" y="762000"/>
            <a:ext cx="241300" cy="215900"/>
          </a:xfrm>
          <a:prstGeom prst="rect">
            <a:avLst/>
          </a:prstGeom>
        </p:spPr>
      </p:pic>
      <p:pic>
        <p:nvPicPr>
          <p:cNvPr id="14" name="Picture 14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5938500" y="685800"/>
            <a:ext cx="368300" cy="368300"/>
          </a:xfrm>
          <a:prstGeom prst="rect">
            <a:avLst/>
          </a:prstGeom>
        </p:spPr>
      </p:pic>
      <p:pic>
        <p:nvPicPr>
          <p:cNvPr id="15" name="Picture 15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16586200" y="736600"/>
            <a:ext cx="254000" cy="266700"/>
          </a:xfrm>
          <a:prstGeom prst="rect">
            <a:avLst/>
          </a:prstGeom>
        </p:spPr>
      </p:pic>
      <p:sp>
        <p:nvSpPr>
          <p:cNvPr id="16" name="TextBox 16"/>
          <p:cNvSpPr txBox="1"/>
          <p:nvPr/>
        </p:nvSpPr>
        <p:spPr>
          <a:xfrm>
            <a:off x="1536700" y="749300"/>
            <a:ext cx="1930400" cy="2667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l">
              <a:lnSpc>
                <a:spcPct val="99600"/>
              </a:lnSpc>
            </a:pPr>
            <a:endParaRPr lang="en-US" sz="1500" b="1" i="0" u="none" strike="noStrike" spc="100" dirty="0">
              <a:solidFill>
                <a:srgbClr val="FCFCFC"/>
              </a:solidFill>
              <a:latin typeface="Pretendard SemiBold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CDCD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0400" y="533400"/>
            <a:ext cx="16954500" cy="698500"/>
          </a:xfrm>
          <a:prstGeom prst="rect">
            <a:avLst/>
          </a:prstGeom>
          <a:effectLst>
            <a:outerShdw blurRad="13467" dist="64729" dir="2700000">
              <a:srgbClr val="000000">
                <a:alpha val="14000"/>
              </a:srgbClr>
            </a:outerShdw>
          </a:effectLst>
        </p:spPr>
      </p:pic>
      <p:pic>
        <p:nvPicPr>
          <p:cNvPr id="3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7700" y="1308100"/>
            <a:ext cx="16979900" cy="8445500"/>
          </a:xfrm>
          <a:prstGeom prst="rect">
            <a:avLst/>
          </a:prstGeom>
          <a:effectLst>
            <a:outerShdw blurRad="1955464" dist="779980" dir="2700000">
              <a:srgbClr val="000000">
                <a:alpha val="18000"/>
              </a:srgbClr>
            </a:outerShdw>
          </a:effectLst>
        </p:spPr>
      </p:pic>
      <p:pic>
        <p:nvPicPr>
          <p:cNvPr id="4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08200" y="3822700"/>
            <a:ext cx="14147800" cy="4648200"/>
          </a:xfrm>
          <a:prstGeom prst="rect">
            <a:avLst/>
          </a:prstGeom>
          <a:effectLst>
            <a:outerShdw blurRad="215611" dir="2700000">
              <a:srgbClr val="000000">
                <a:alpha val="11000"/>
              </a:srgbClr>
            </a:outerShdw>
          </a:effectLst>
        </p:spPr>
      </p:pic>
      <p:sp>
        <p:nvSpPr>
          <p:cNvPr id="5" name="TextBox 5"/>
          <p:cNvSpPr txBox="1"/>
          <p:nvPr/>
        </p:nvSpPr>
        <p:spPr>
          <a:xfrm>
            <a:off x="2108200" y="3860800"/>
            <a:ext cx="12992100" cy="45847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marL="342900" lvl="0" indent="-342900" algn="l">
              <a:lnSpc>
                <a:spcPct val="106240"/>
              </a:lnSpc>
              <a:buClr>
                <a:srgbClr val="343434"/>
              </a:buClr>
              <a:buFont typeface="Arial"/>
              <a:buChar char="●"/>
            </a:pPr>
            <a:endParaRPr lang="en-US" sz="3100" b="0" i="0" u="none" strike="noStrike" spc="-200" dirty="0" smtClean="0">
              <a:solidFill>
                <a:srgbClr val="343434"/>
              </a:solidFill>
              <a:latin typeface="Pretendard Regular"/>
            </a:endParaRPr>
          </a:p>
          <a:p>
            <a:pPr marL="342900" lvl="0" indent="-342900" algn="l">
              <a:lnSpc>
                <a:spcPct val="106240"/>
              </a:lnSpc>
              <a:buClr>
                <a:srgbClr val="343434"/>
              </a:buClr>
              <a:buFont typeface="Arial"/>
              <a:buChar char="●"/>
            </a:pPr>
            <a:r>
              <a:rPr lang="en-US" sz="3100" b="0" i="0" u="none" strike="noStrike" spc="-200" dirty="0" smtClean="0">
                <a:solidFill>
                  <a:srgbClr val="343434"/>
                </a:solidFill>
                <a:latin typeface="Pretendard Regular"/>
              </a:rPr>
              <a:t>(</a:t>
            </a:r>
            <a:r>
              <a:rPr lang="en-US" sz="3100" b="0" i="0" u="none" strike="noStrike" spc="-200" dirty="0">
                <a:solidFill>
                  <a:srgbClr val="343434"/>
                </a:solidFill>
                <a:latin typeface="Pretendard Regular"/>
              </a:rPr>
              <a:t>P1): </a:t>
            </a:r>
            <a:r>
              <a:rPr lang="ko-KR" sz="3100" b="0" i="0" u="none" strike="noStrike" spc="-200" dirty="0" err="1">
                <a:solidFill>
                  <a:srgbClr val="343434"/>
                </a:solidFill>
                <a:ea typeface="Pretendard Regular"/>
              </a:rPr>
              <a:t>후쿠시마</a:t>
            </a:r>
            <a:r>
              <a:rPr lang="en-US" sz="3100" b="0" i="0" u="none" strike="noStrike" spc="-200" dirty="0">
                <a:solidFill>
                  <a:srgbClr val="343434"/>
                </a:solidFill>
                <a:latin typeface="Pretendard Regular"/>
              </a:rPr>
              <a:t> </a:t>
            </a:r>
            <a:r>
              <a:rPr lang="ko-KR" sz="3100" b="0" i="0" u="none" strike="noStrike" spc="-200" dirty="0">
                <a:solidFill>
                  <a:srgbClr val="343434"/>
                </a:solidFill>
                <a:ea typeface="Pretendard Regular"/>
              </a:rPr>
              <a:t>사고는</a:t>
            </a:r>
            <a:r>
              <a:rPr lang="en-US" sz="3100" b="0" i="0" u="none" strike="noStrike" spc="-200" dirty="0">
                <a:solidFill>
                  <a:srgbClr val="343434"/>
                </a:solidFill>
                <a:latin typeface="Pretendard Regular"/>
              </a:rPr>
              <a:t> </a:t>
            </a:r>
            <a:r>
              <a:rPr lang="ko-KR" sz="3100" b="0" i="0" u="none" strike="noStrike" spc="-200" dirty="0">
                <a:solidFill>
                  <a:srgbClr val="343434"/>
                </a:solidFill>
                <a:ea typeface="Pretendard Regular"/>
              </a:rPr>
              <a:t>원자력</a:t>
            </a:r>
            <a:r>
              <a:rPr lang="en-US" sz="3100" b="0" i="0" u="none" strike="noStrike" spc="-200" dirty="0">
                <a:solidFill>
                  <a:srgbClr val="343434"/>
                </a:solidFill>
                <a:latin typeface="Pretendard Regular"/>
              </a:rPr>
              <a:t> </a:t>
            </a:r>
            <a:r>
              <a:rPr lang="ko-KR" sz="3100" b="0" i="0" u="none" strike="noStrike" spc="-200" dirty="0">
                <a:solidFill>
                  <a:srgbClr val="343434"/>
                </a:solidFill>
                <a:ea typeface="Pretendard Regular"/>
              </a:rPr>
              <a:t>의존도</a:t>
            </a:r>
            <a:r>
              <a:rPr lang="en-US" sz="3100" b="0" i="0" u="none" strike="noStrike" spc="-200" dirty="0">
                <a:solidFill>
                  <a:srgbClr val="343434"/>
                </a:solidFill>
                <a:latin typeface="Pretendard Regular"/>
              </a:rPr>
              <a:t> </a:t>
            </a:r>
            <a:r>
              <a:rPr lang="ko-KR" sz="3100" b="0" i="0" u="none" strike="noStrike" spc="-200" dirty="0">
                <a:solidFill>
                  <a:srgbClr val="343434"/>
                </a:solidFill>
                <a:ea typeface="Pretendard Regular"/>
              </a:rPr>
              <a:t>문제를</a:t>
            </a:r>
            <a:r>
              <a:rPr lang="en-US" sz="3100" b="0" i="0" u="none" strike="noStrike" spc="-200" dirty="0">
                <a:solidFill>
                  <a:srgbClr val="343434"/>
                </a:solidFill>
                <a:latin typeface="Pretendard Regular"/>
              </a:rPr>
              <a:t> </a:t>
            </a:r>
            <a:r>
              <a:rPr lang="ko-KR" sz="3100" b="0" i="0" u="none" strike="noStrike" spc="-200" dirty="0">
                <a:solidFill>
                  <a:srgbClr val="343434"/>
                </a:solidFill>
                <a:ea typeface="Pretendard Regular"/>
              </a:rPr>
              <a:t>심각하게</a:t>
            </a:r>
            <a:r>
              <a:rPr lang="en-US" sz="3100" b="0" i="0" u="none" strike="noStrike" spc="-200" dirty="0">
                <a:solidFill>
                  <a:srgbClr val="343434"/>
                </a:solidFill>
                <a:latin typeface="Pretendard Regular"/>
              </a:rPr>
              <a:t> </a:t>
            </a:r>
            <a:r>
              <a:rPr lang="ko-KR" sz="3100" b="0" i="0" u="none" strike="noStrike" spc="-200" dirty="0">
                <a:solidFill>
                  <a:srgbClr val="343434"/>
                </a:solidFill>
                <a:ea typeface="Pretendard Regular"/>
              </a:rPr>
              <a:t>부각시켰다</a:t>
            </a:r>
            <a:r>
              <a:rPr lang="en-US" sz="3100" b="0" i="0" u="none" strike="noStrike" spc="-200" dirty="0">
                <a:solidFill>
                  <a:srgbClr val="343434"/>
                </a:solidFill>
                <a:latin typeface="Pretendard Regular"/>
              </a:rPr>
              <a:t>.</a:t>
            </a:r>
          </a:p>
          <a:p>
            <a:pPr marL="342900" lvl="0" indent="-342900" algn="l">
              <a:lnSpc>
                <a:spcPct val="106240"/>
              </a:lnSpc>
              <a:buClr>
                <a:srgbClr val="343434"/>
              </a:buClr>
              <a:buFont typeface="Arial"/>
              <a:buChar char="●"/>
            </a:pPr>
            <a:r>
              <a:rPr lang="en-US" sz="3100" b="0" i="0" u="none" strike="noStrike" spc="-200" dirty="0">
                <a:solidFill>
                  <a:srgbClr val="343434"/>
                </a:solidFill>
                <a:latin typeface="Pretendard Regular"/>
              </a:rPr>
              <a:t>(P2): </a:t>
            </a:r>
            <a:r>
              <a:rPr lang="ko-KR" sz="3100" b="0" i="0" u="none" strike="noStrike" spc="-200" dirty="0" err="1">
                <a:solidFill>
                  <a:srgbClr val="343434"/>
                </a:solidFill>
                <a:ea typeface="Pretendard Regular"/>
              </a:rPr>
              <a:t>후쿠시마</a:t>
            </a:r>
            <a:r>
              <a:rPr lang="en-US" sz="3100" b="0" i="0" u="none" strike="noStrike" spc="-200" dirty="0">
                <a:solidFill>
                  <a:srgbClr val="343434"/>
                </a:solidFill>
                <a:latin typeface="Pretendard Regular"/>
              </a:rPr>
              <a:t> </a:t>
            </a:r>
            <a:r>
              <a:rPr lang="ko-KR" sz="3100" b="0" i="0" u="none" strike="noStrike" spc="-200" dirty="0">
                <a:solidFill>
                  <a:srgbClr val="343434"/>
                </a:solidFill>
                <a:ea typeface="Pretendard Regular"/>
              </a:rPr>
              <a:t>사고로</a:t>
            </a:r>
            <a:r>
              <a:rPr lang="en-US" sz="3100" b="0" i="0" u="none" strike="noStrike" spc="-200" dirty="0">
                <a:solidFill>
                  <a:srgbClr val="343434"/>
                </a:solidFill>
                <a:latin typeface="Pretendard Regular"/>
              </a:rPr>
              <a:t> </a:t>
            </a:r>
            <a:r>
              <a:rPr lang="ko-KR" sz="3100" b="0" i="0" u="none" strike="noStrike" spc="-200" dirty="0">
                <a:solidFill>
                  <a:srgbClr val="343434"/>
                </a:solidFill>
                <a:ea typeface="Pretendard Regular"/>
              </a:rPr>
              <a:t>원자력에</a:t>
            </a:r>
            <a:r>
              <a:rPr lang="en-US" sz="3100" b="0" i="0" u="none" strike="noStrike" spc="-200" dirty="0">
                <a:solidFill>
                  <a:srgbClr val="343434"/>
                </a:solidFill>
                <a:latin typeface="Pretendard Regular"/>
              </a:rPr>
              <a:t> </a:t>
            </a:r>
            <a:r>
              <a:rPr lang="ko-KR" sz="3100" b="0" i="0" u="none" strike="noStrike" spc="-200" dirty="0">
                <a:solidFill>
                  <a:srgbClr val="343434"/>
                </a:solidFill>
                <a:ea typeface="Pretendard Regular"/>
              </a:rPr>
              <a:t>대한</a:t>
            </a:r>
            <a:r>
              <a:rPr lang="en-US" sz="3100" b="0" i="0" u="none" strike="noStrike" spc="-200" dirty="0">
                <a:solidFill>
                  <a:srgbClr val="343434"/>
                </a:solidFill>
                <a:latin typeface="Pretendard Regular"/>
              </a:rPr>
              <a:t> </a:t>
            </a:r>
            <a:r>
              <a:rPr lang="ko-KR" sz="3100" b="0" i="0" u="none" strike="noStrike" spc="-200" dirty="0">
                <a:solidFill>
                  <a:srgbClr val="343434"/>
                </a:solidFill>
                <a:ea typeface="Pretendard Regular"/>
              </a:rPr>
              <a:t>신뢰가</a:t>
            </a:r>
            <a:r>
              <a:rPr lang="en-US" sz="3100" b="0" i="0" u="none" strike="noStrike" spc="-200" dirty="0">
                <a:solidFill>
                  <a:srgbClr val="343434"/>
                </a:solidFill>
                <a:latin typeface="Pretendard Regular"/>
              </a:rPr>
              <a:t> </a:t>
            </a:r>
            <a:r>
              <a:rPr lang="ko-KR" sz="3100" b="0" i="0" u="none" strike="noStrike" spc="-200" dirty="0">
                <a:solidFill>
                  <a:srgbClr val="343434"/>
                </a:solidFill>
                <a:ea typeface="Pretendard Regular"/>
              </a:rPr>
              <a:t>크게</a:t>
            </a:r>
            <a:r>
              <a:rPr lang="en-US" sz="3100" b="0" i="0" u="none" strike="noStrike" spc="-200" dirty="0">
                <a:solidFill>
                  <a:srgbClr val="343434"/>
                </a:solidFill>
                <a:latin typeface="Pretendard Regular"/>
              </a:rPr>
              <a:t> </a:t>
            </a:r>
            <a:r>
              <a:rPr lang="ko-KR" sz="3100" b="0" i="0" u="none" strike="noStrike" spc="-200" dirty="0">
                <a:solidFill>
                  <a:srgbClr val="343434"/>
                </a:solidFill>
                <a:ea typeface="Pretendard Regular"/>
              </a:rPr>
              <a:t>떨어졌고</a:t>
            </a:r>
            <a:r>
              <a:rPr lang="en-US" sz="3100" b="0" i="0" u="none" strike="noStrike" spc="-200" dirty="0">
                <a:solidFill>
                  <a:srgbClr val="343434"/>
                </a:solidFill>
                <a:latin typeface="Pretendard Regular"/>
              </a:rPr>
              <a:t>, </a:t>
            </a:r>
            <a:r>
              <a:rPr lang="ko-KR" sz="3100" b="0" i="0" u="none" strike="noStrike" spc="-200" dirty="0">
                <a:solidFill>
                  <a:srgbClr val="343434"/>
                </a:solidFill>
                <a:ea typeface="Pretendard Regular"/>
              </a:rPr>
              <a:t>일본은</a:t>
            </a:r>
            <a:r>
              <a:rPr lang="en-US" sz="3100" b="0" i="0" u="none" strike="noStrike" spc="-200" dirty="0">
                <a:solidFill>
                  <a:srgbClr val="343434"/>
                </a:solidFill>
                <a:latin typeface="Pretendard Regular"/>
              </a:rPr>
              <a:t> </a:t>
            </a:r>
            <a:r>
              <a:rPr lang="ko-KR" sz="3100" b="0" i="0" u="none" strike="noStrike" spc="-200" dirty="0">
                <a:solidFill>
                  <a:srgbClr val="343434"/>
                </a:solidFill>
                <a:ea typeface="Pretendard Regular"/>
              </a:rPr>
              <a:t>대체</a:t>
            </a:r>
            <a:r>
              <a:rPr lang="en-US" sz="3100" b="0" i="0" u="none" strike="noStrike" spc="-200" dirty="0">
                <a:solidFill>
                  <a:srgbClr val="343434"/>
                </a:solidFill>
                <a:latin typeface="Pretendard Regular"/>
              </a:rPr>
              <a:t> </a:t>
            </a:r>
            <a:r>
              <a:rPr lang="ko-KR" sz="3100" b="0" i="0" u="none" strike="noStrike" spc="-200" dirty="0">
                <a:solidFill>
                  <a:srgbClr val="343434"/>
                </a:solidFill>
                <a:ea typeface="Pretendard Regular"/>
              </a:rPr>
              <a:t>에너지를</a:t>
            </a:r>
            <a:r>
              <a:rPr lang="en-US" sz="3100" b="0" i="0" u="none" strike="noStrike" spc="-200" dirty="0">
                <a:solidFill>
                  <a:srgbClr val="343434"/>
                </a:solidFill>
                <a:latin typeface="Pretendard Regular"/>
              </a:rPr>
              <a:t> </a:t>
            </a:r>
            <a:r>
              <a:rPr lang="ko-KR" sz="3100" b="0" i="0" u="none" strike="noStrike" spc="-200" dirty="0">
                <a:solidFill>
                  <a:srgbClr val="343434"/>
                </a:solidFill>
                <a:ea typeface="Pretendard Regular"/>
              </a:rPr>
              <a:t>찾으려</a:t>
            </a:r>
            <a:r>
              <a:rPr lang="en-US" sz="3100" b="0" i="0" u="none" strike="noStrike" spc="-200" dirty="0">
                <a:solidFill>
                  <a:srgbClr val="343434"/>
                </a:solidFill>
                <a:latin typeface="Pretendard Regular"/>
              </a:rPr>
              <a:t> </a:t>
            </a:r>
            <a:r>
              <a:rPr lang="ko-KR" sz="3100" b="0" i="0" u="none" strike="noStrike" spc="-200" dirty="0">
                <a:solidFill>
                  <a:srgbClr val="343434"/>
                </a:solidFill>
                <a:ea typeface="Pretendard Regular"/>
              </a:rPr>
              <a:t>했으나</a:t>
            </a:r>
            <a:r>
              <a:rPr lang="en-US" sz="3100" b="0" i="0" u="none" strike="noStrike" spc="-200" dirty="0">
                <a:solidFill>
                  <a:srgbClr val="343434"/>
                </a:solidFill>
                <a:latin typeface="Pretendard Regular"/>
              </a:rPr>
              <a:t> </a:t>
            </a:r>
            <a:r>
              <a:rPr lang="ko-KR" sz="3100" b="0" i="0" u="none" strike="noStrike" spc="-200" dirty="0">
                <a:solidFill>
                  <a:srgbClr val="343434"/>
                </a:solidFill>
                <a:ea typeface="Pretendard Regular"/>
              </a:rPr>
              <a:t>기술적</a:t>
            </a:r>
            <a:r>
              <a:rPr lang="en-US" sz="3100" b="0" i="0" u="none" strike="noStrike" spc="-200" dirty="0">
                <a:solidFill>
                  <a:srgbClr val="343434"/>
                </a:solidFill>
                <a:latin typeface="Pretendard Regular"/>
              </a:rPr>
              <a:t>, </a:t>
            </a:r>
            <a:r>
              <a:rPr lang="ko-KR" sz="3100" b="0" i="0" u="none" strike="noStrike" spc="-200" dirty="0">
                <a:solidFill>
                  <a:srgbClr val="343434"/>
                </a:solidFill>
                <a:ea typeface="Pretendard Regular"/>
              </a:rPr>
              <a:t>경제적</a:t>
            </a:r>
            <a:r>
              <a:rPr lang="en-US" sz="3100" b="0" i="0" u="none" strike="noStrike" spc="-200" dirty="0">
                <a:solidFill>
                  <a:srgbClr val="343434"/>
                </a:solidFill>
                <a:latin typeface="Pretendard Regular"/>
              </a:rPr>
              <a:t> </a:t>
            </a:r>
            <a:r>
              <a:rPr lang="ko-KR" sz="3100" b="0" i="0" u="none" strike="noStrike" spc="-200" dirty="0">
                <a:solidFill>
                  <a:srgbClr val="343434"/>
                </a:solidFill>
                <a:ea typeface="Pretendard Regular"/>
              </a:rPr>
              <a:t>한계로</a:t>
            </a:r>
            <a:r>
              <a:rPr lang="en-US" sz="3100" b="0" i="0" u="none" strike="noStrike" spc="-200" dirty="0">
                <a:solidFill>
                  <a:srgbClr val="343434"/>
                </a:solidFill>
                <a:latin typeface="Pretendard Regular"/>
              </a:rPr>
              <a:t> </a:t>
            </a:r>
            <a:r>
              <a:rPr lang="ko-KR" sz="3100" b="0" i="0" u="none" strike="noStrike" spc="-200" dirty="0">
                <a:solidFill>
                  <a:srgbClr val="343434"/>
                </a:solidFill>
                <a:ea typeface="Pretendard Regular"/>
              </a:rPr>
              <a:t>에너지</a:t>
            </a:r>
            <a:r>
              <a:rPr lang="en-US" sz="3100" b="0" i="0" u="none" strike="noStrike" spc="-200" dirty="0">
                <a:solidFill>
                  <a:srgbClr val="343434"/>
                </a:solidFill>
                <a:latin typeface="Pretendard Regular"/>
              </a:rPr>
              <a:t> </a:t>
            </a:r>
            <a:r>
              <a:rPr lang="ko-KR" sz="3100" b="0" i="0" u="none" strike="noStrike" spc="-200" dirty="0">
                <a:solidFill>
                  <a:srgbClr val="343434"/>
                </a:solidFill>
                <a:ea typeface="Pretendard Regular"/>
              </a:rPr>
              <a:t>공급</a:t>
            </a:r>
            <a:r>
              <a:rPr lang="en-US" sz="3100" b="0" i="0" u="none" strike="noStrike" spc="-200" dirty="0">
                <a:solidFill>
                  <a:srgbClr val="343434"/>
                </a:solidFill>
                <a:latin typeface="Pretendard Regular"/>
              </a:rPr>
              <a:t> </a:t>
            </a:r>
            <a:r>
              <a:rPr lang="ko-KR" sz="3100" b="0" i="0" u="none" strike="noStrike" spc="-200" dirty="0">
                <a:solidFill>
                  <a:srgbClr val="343434"/>
                </a:solidFill>
                <a:ea typeface="Pretendard Regular"/>
              </a:rPr>
              <a:t>불안정과</a:t>
            </a:r>
            <a:r>
              <a:rPr lang="en-US" sz="3100" b="0" i="0" u="none" strike="noStrike" spc="-200" dirty="0">
                <a:solidFill>
                  <a:srgbClr val="343434"/>
                </a:solidFill>
                <a:latin typeface="Pretendard Regular"/>
              </a:rPr>
              <a:t> </a:t>
            </a:r>
            <a:r>
              <a:rPr lang="ko-KR" sz="3100" b="0" i="0" u="none" strike="noStrike" spc="-200" dirty="0">
                <a:solidFill>
                  <a:srgbClr val="343434"/>
                </a:solidFill>
                <a:ea typeface="Pretendard Regular"/>
              </a:rPr>
              <a:t>비용</a:t>
            </a:r>
            <a:r>
              <a:rPr lang="en-US" sz="3100" b="0" i="0" u="none" strike="noStrike" spc="-200" dirty="0">
                <a:solidFill>
                  <a:srgbClr val="343434"/>
                </a:solidFill>
                <a:latin typeface="Pretendard Regular"/>
              </a:rPr>
              <a:t> </a:t>
            </a:r>
            <a:r>
              <a:rPr lang="ko-KR" sz="3100" b="0" i="0" u="none" strike="noStrike" spc="-200" dirty="0">
                <a:solidFill>
                  <a:srgbClr val="343434"/>
                </a:solidFill>
                <a:ea typeface="Pretendard Regular"/>
              </a:rPr>
              <a:t>상승을</a:t>
            </a:r>
            <a:r>
              <a:rPr lang="en-US" sz="3100" b="0" i="0" u="none" strike="noStrike" spc="-200" dirty="0">
                <a:solidFill>
                  <a:srgbClr val="343434"/>
                </a:solidFill>
                <a:latin typeface="Pretendard Regular"/>
              </a:rPr>
              <a:t> </a:t>
            </a:r>
            <a:r>
              <a:rPr lang="ko-KR" sz="3100" b="0" i="0" u="none" strike="noStrike" spc="-200" dirty="0">
                <a:solidFill>
                  <a:srgbClr val="343434"/>
                </a:solidFill>
                <a:ea typeface="Pretendard Regular"/>
              </a:rPr>
              <a:t>겪었다</a:t>
            </a:r>
            <a:r>
              <a:rPr lang="en-US" sz="3100" b="0" i="0" u="none" strike="noStrike" spc="-200" dirty="0">
                <a:solidFill>
                  <a:srgbClr val="343434"/>
                </a:solidFill>
                <a:latin typeface="Pretendard Regular"/>
              </a:rPr>
              <a:t>.</a:t>
            </a:r>
          </a:p>
          <a:p>
            <a:pPr marL="342900" lvl="0" indent="-342900" algn="l">
              <a:lnSpc>
                <a:spcPct val="106240"/>
              </a:lnSpc>
              <a:buClr>
                <a:srgbClr val="343434"/>
              </a:buClr>
              <a:buFont typeface="Arial"/>
              <a:buChar char="●"/>
            </a:pPr>
            <a:r>
              <a:rPr lang="en-US" sz="3100" b="0" i="0" u="none" strike="noStrike" spc="-200" dirty="0">
                <a:solidFill>
                  <a:srgbClr val="343434"/>
                </a:solidFill>
                <a:latin typeface="Pretendard Regular"/>
              </a:rPr>
              <a:t>(P3):</a:t>
            </a:r>
            <a:r>
              <a:rPr lang="ko-KR" sz="3100" b="0" i="0" u="none" strike="noStrike" dirty="0" err="1">
                <a:solidFill>
                  <a:srgbClr val="343434"/>
                </a:solidFill>
                <a:ea typeface="Pretendard Regular"/>
              </a:rPr>
              <a:t>후쿠시마</a:t>
            </a:r>
            <a:r>
              <a:rPr lang="en-US" sz="3100" b="0" i="0" u="none" strike="noStrike" dirty="0">
                <a:solidFill>
                  <a:srgbClr val="343434"/>
                </a:solidFill>
                <a:latin typeface="Pretendard Regular"/>
              </a:rPr>
              <a:t> </a:t>
            </a:r>
            <a:r>
              <a:rPr lang="ko-KR" sz="3100" b="0" i="0" u="none" strike="noStrike" dirty="0">
                <a:solidFill>
                  <a:srgbClr val="343434"/>
                </a:solidFill>
                <a:ea typeface="Pretendard Regular"/>
              </a:rPr>
              <a:t>사고</a:t>
            </a:r>
            <a:r>
              <a:rPr lang="en-US" sz="3100" b="0" i="0" u="none" strike="noStrike" dirty="0">
                <a:solidFill>
                  <a:srgbClr val="343434"/>
                </a:solidFill>
                <a:latin typeface="Pretendard Regular"/>
              </a:rPr>
              <a:t> </a:t>
            </a:r>
            <a:r>
              <a:rPr lang="ko-KR" sz="3100" b="0" i="0" u="none" strike="noStrike" dirty="0">
                <a:solidFill>
                  <a:srgbClr val="343434"/>
                </a:solidFill>
                <a:ea typeface="Pretendard Regular"/>
              </a:rPr>
              <a:t>이후</a:t>
            </a:r>
            <a:r>
              <a:rPr lang="en-US" sz="3100" b="0" i="0" u="none" strike="noStrike" dirty="0">
                <a:solidFill>
                  <a:srgbClr val="343434"/>
                </a:solidFill>
                <a:latin typeface="Pretendard Regular"/>
              </a:rPr>
              <a:t> </a:t>
            </a:r>
            <a:r>
              <a:rPr lang="ko-KR" sz="3100" b="0" i="0" u="none" strike="noStrike" dirty="0">
                <a:solidFill>
                  <a:srgbClr val="343434"/>
                </a:solidFill>
                <a:ea typeface="Pretendard Regular"/>
              </a:rPr>
              <a:t>일본은</a:t>
            </a:r>
            <a:r>
              <a:rPr lang="en-US" sz="3100" b="0" i="0" u="none" strike="noStrike" dirty="0">
                <a:solidFill>
                  <a:srgbClr val="343434"/>
                </a:solidFill>
                <a:latin typeface="Pretendard Regular"/>
              </a:rPr>
              <a:t> </a:t>
            </a:r>
            <a:r>
              <a:rPr lang="ko-KR" sz="3100" b="0" i="0" u="none" strike="noStrike" dirty="0">
                <a:solidFill>
                  <a:srgbClr val="343434"/>
                </a:solidFill>
                <a:ea typeface="Pretendard Regular"/>
              </a:rPr>
              <a:t>재생</a:t>
            </a:r>
            <a:r>
              <a:rPr lang="en-US" sz="3100" b="0" i="0" u="none" strike="noStrike" dirty="0">
                <a:solidFill>
                  <a:srgbClr val="343434"/>
                </a:solidFill>
                <a:latin typeface="Pretendard Regular"/>
              </a:rPr>
              <a:t> </a:t>
            </a:r>
            <a:r>
              <a:rPr lang="ko-KR" sz="3100" b="0" i="0" u="none" strike="noStrike" dirty="0">
                <a:solidFill>
                  <a:srgbClr val="343434"/>
                </a:solidFill>
                <a:ea typeface="Pretendard Regular"/>
              </a:rPr>
              <a:t>가능</a:t>
            </a:r>
            <a:r>
              <a:rPr lang="en-US" sz="3100" b="0" i="0" u="none" strike="noStrike" dirty="0">
                <a:solidFill>
                  <a:srgbClr val="343434"/>
                </a:solidFill>
                <a:latin typeface="Pretendard Regular"/>
              </a:rPr>
              <a:t> </a:t>
            </a:r>
            <a:r>
              <a:rPr lang="ko-KR" sz="3100" b="0" i="0" u="none" strike="noStrike" dirty="0">
                <a:solidFill>
                  <a:srgbClr val="343434"/>
                </a:solidFill>
                <a:ea typeface="Pretendard Regular"/>
              </a:rPr>
              <a:t>에너지</a:t>
            </a:r>
            <a:r>
              <a:rPr lang="en-US" sz="3100" b="0" i="0" u="none" strike="noStrike" dirty="0">
                <a:solidFill>
                  <a:srgbClr val="343434"/>
                </a:solidFill>
                <a:latin typeface="Pretendard Regular"/>
              </a:rPr>
              <a:t> </a:t>
            </a:r>
            <a:r>
              <a:rPr lang="ko-KR" sz="3100" b="0" i="0" u="none" strike="noStrike" dirty="0">
                <a:solidFill>
                  <a:srgbClr val="343434"/>
                </a:solidFill>
                <a:ea typeface="Pretendard Regular"/>
              </a:rPr>
              <a:t>확장을</a:t>
            </a:r>
            <a:r>
              <a:rPr lang="en-US" sz="3100" b="0" i="0" u="none" strike="noStrike" dirty="0">
                <a:solidFill>
                  <a:srgbClr val="343434"/>
                </a:solidFill>
                <a:latin typeface="Pretendard Regular"/>
              </a:rPr>
              <a:t> </a:t>
            </a:r>
            <a:r>
              <a:rPr lang="ko-KR" sz="3100" b="0" i="0" u="none" strike="noStrike" dirty="0">
                <a:solidFill>
                  <a:srgbClr val="343434"/>
                </a:solidFill>
                <a:ea typeface="Pretendard Regular"/>
              </a:rPr>
              <a:t>시도했으나</a:t>
            </a:r>
            <a:r>
              <a:rPr lang="en-US" sz="3100" b="0" i="0" u="none" strike="noStrike" dirty="0">
                <a:solidFill>
                  <a:srgbClr val="343434"/>
                </a:solidFill>
                <a:latin typeface="Pretendard Regular"/>
              </a:rPr>
              <a:t>, </a:t>
            </a:r>
            <a:r>
              <a:rPr lang="ko-KR" sz="3100" b="0" i="0" u="none" strike="noStrike" dirty="0">
                <a:solidFill>
                  <a:srgbClr val="343434"/>
                </a:solidFill>
                <a:ea typeface="Pretendard Regular"/>
              </a:rPr>
              <a:t>일관된</a:t>
            </a:r>
            <a:r>
              <a:rPr lang="en-US" sz="3100" b="0" i="0" u="none" strike="noStrike" dirty="0">
                <a:solidFill>
                  <a:srgbClr val="343434"/>
                </a:solidFill>
                <a:latin typeface="Pretendard Regular"/>
              </a:rPr>
              <a:t> </a:t>
            </a:r>
            <a:r>
              <a:rPr lang="ko-KR" sz="3100" b="0" i="0" u="none" strike="noStrike" dirty="0">
                <a:solidFill>
                  <a:srgbClr val="343434"/>
                </a:solidFill>
                <a:ea typeface="Pretendard Regular"/>
              </a:rPr>
              <a:t>전력</a:t>
            </a:r>
            <a:r>
              <a:rPr lang="en-US" sz="3100" b="0" i="0" u="none" strike="noStrike" dirty="0">
                <a:solidFill>
                  <a:srgbClr val="343434"/>
                </a:solidFill>
                <a:latin typeface="Pretendard Regular"/>
              </a:rPr>
              <a:t> </a:t>
            </a:r>
            <a:r>
              <a:rPr lang="ko-KR" sz="3100" b="0" i="0" u="none" strike="noStrike" dirty="0">
                <a:solidFill>
                  <a:srgbClr val="343434"/>
                </a:solidFill>
                <a:ea typeface="Pretendard Regular"/>
              </a:rPr>
              <a:t>공급과</a:t>
            </a:r>
            <a:r>
              <a:rPr lang="en-US" sz="3100" b="0" i="0" u="none" strike="noStrike" dirty="0">
                <a:solidFill>
                  <a:srgbClr val="343434"/>
                </a:solidFill>
                <a:latin typeface="Pretendard Regular"/>
              </a:rPr>
              <a:t> </a:t>
            </a:r>
            <a:r>
              <a:rPr lang="ko-KR" sz="3100" b="0" i="0" u="none" strike="noStrike" dirty="0">
                <a:solidFill>
                  <a:srgbClr val="343434"/>
                </a:solidFill>
                <a:ea typeface="Pretendard Regular"/>
              </a:rPr>
              <a:t>저장</a:t>
            </a:r>
            <a:r>
              <a:rPr lang="en-US" sz="3100" b="0" i="0" u="none" strike="noStrike" dirty="0">
                <a:solidFill>
                  <a:srgbClr val="343434"/>
                </a:solidFill>
                <a:latin typeface="Pretendard Regular"/>
              </a:rPr>
              <a:t> </a:t>
            </a:r>
            <a:r>
              <a:rPr lang="ko-KR" sz="3100" b="0" i="0" u="none" strike="noStrike" dirty="0">
                <a:solidFill>
                  <a:srgbClr val="343434"/>
                </a:solidFill>
                <a:ea typeface="Pretendard Regular"/>
              </a:rPr>
              <a:t>기술</a:t>
            </a:r>
            <a:r>
              <a:rPr lang="en-US" sz="3100" b="0" i="0" u="none" strike="noStrike" dirty="0">
                <a:solidFill>
                  <a:srgbClr val="343434"/>
                </a:solidFill>
                <a:latin typeface="Pretendard Regular"/>
              </a:rPr>
              <a:t> </a:t>
            </a:r>
            <a:r>
              <a:rPr lang="ko-KR" sz="3100" b="0" i="0" u="none" strike="noStrike" dirty="0">
                <a:solidFill>
                  <a:srgbClr val="343434"/>
                </a:solidFill>
                <a:ea typeface="Pretendard Regular"/>
              </a:rPr>
              <a:t>부족이</a:t>
            </a:r>
            <a:r>
              <a:rPr lang="en-US" sz="3100" b="0" i="0" u="none" strike="noStrike" dirty="0">
                <a:solidFill>
                  <a:srgbClr val="343434"/>
                </a:solidFill>
                <a:latin typeface="Pretendard Regular"/>
              </a:rPr>
              <a:t> </a:t>
            </a:r>
            <a:r>
              <a:rPr lang="ko-KR" sz="3100" b="0" i="0" u="none" strike="noStrike" dirty="0">
                <a:solidFill>
                  <a:srgbClr val="343434"/>
                </a:solidFill>
                <a:ea typeface="Pretendard Regular"/>
              </a:rPr>
              <a:t>문제였다</a:t>
            </a:r>
            <a:r>
              <a:rPr lang="en-US" sz="3100" b="0" i="0" u="none" strike="noStrike" dirty="0">
                <a:solidFill>
                  <a:srgbClr val="343434"/>
                </a:solidFill>
                <a:latin typeface="Pretendard Regular"/>
              </a:rPr>
              <a:t>.</a:t>
            </a:r>
          </a:p>
          <a:p>
            <a:pPr marL="342900" lvl="0" indent="-342900" algn="l">
              <a:lnSpc>
                <a:spcPct val="106240"/>
              </a:lnSpc>
              <a:buClr>
                <a:srgbClr val="343434"/>
              </a:buClr>
              <a:buFont typeface="Arial"/>
              <a:buChar char="●"/>
            </a:pPr>
            <a:r>
              <a:rPr lang="en-US" sz="3100" b="0" i="0" u="none" strike="noStrike" dirty="0">
                <a:solidFill>
                  <a:srgbClr val="343434"/>
                </a:solidFill>
                <a:latin typeface="Pretendard Regular"/>
              </a:rPr>
              <a:t>(P4):</a:t>
            </a:r>
            <a:r>
              <a:rPr lang="ko-KR" sz="3100" b="0" i="0" u="none" strike="noStrike" dirty="0" err="1">
                <a:solidFill>
                  <a:srgbClr val="343434"/>
                </a:solidFill>
                <a:ea typeface="Pretendard Regular"/>
              </a:rPr>
              <a:t>후쿠시마</a:t>
            </a:r>
            <a:r>
              <a:rPr lang="en-US" sz="3100" b="0" i="0" u="none" strike="noStrike" dirty="0">
                <a:solidFill>
                  <a:srgbClr val="343434"/>
                </a:solidFill>
                <a:latin typeface="Pretendard Regular"/>
              </a:rPr>
              <a:t> </a:t>
            </a:r>
            <a:r>
              <a:rPr lang="ko-KR" sz="3100" b="0" i="0" u="none" strike="noStrike" dirty="0">
                <a:solidFill>
                  <a:srgbClr val="343434"/>
                </a:solidFill>
                <a:ea typeface="Pretendard Regular"/>
              </a:rPr>
              <a:t>사고는</a:t>
            </a:r>
            <a:r>
              <a:rPr lang="en-US" sz="3100" b="0" i="0" u="none" strike="noStrike" dirty="0">
                <a:solidFill>
                  <a:srgbClr val="343434"/>
                </a:solidFill>
                <a:latin typeface="Pretendard Regular"/>
              </a:rPr>
              <a:t> </a:t>
            </a:r>
            <a:r>
              <a:rPr lang="ko-KR" sz="3100" b="0" i="0" u="none" strike="noStrike" dirty="0">
                <a:solidFill>
                  <a:srgbClr val="343434"/>
                </a:solidFill>
                <a:ea typeface="Pretendard Regular"/>
              </a:rPr>
              <a:t>원자력</a:t>
            </a:r>
            <a:r>
              <a:rPr lang="en-US" sz="3100" b="0" i="0" u="none" strike="noStrike" dirty="0">
                <a:solidFill>
                  <a:srgbClr val="343434"/>
                </a:solidFill>
                <a:latin typeface="Pretendard Regular"/>
              </a:rPr>
              <a:t> </a:t>
            </a:r>
            <a:r>
              <a:rPr lang="ko-KR" sz="3100" b="0" i="0" u="none" strike="noStrike" dirty="0">
                <a:solidFill>
                  <a:srgbClr val="343434"/>
                </a:solidFill>
                <a:ea typeface="Pretendard Regular"/>
              </a:rPr>
              <a:t>의존에</a:t>
            </a:r>
            <a:r>
              <a:rPr lang="en-US" sz="3100" b="0" i="0" u="none" strike="noStrike" dirty="0">
                <a:solidFill>
                  <a:srgbClr val="343434"/>
                </a:solidFill>
                <a:latin typeface="Pretendard Regular"/>
              </a:rPr>
              <a:t> </a:t>
            </a:r>
            <a:r>
              <a:rPr lang="ko-KR" sz="3100" b="0" i="0" u="none" strike="noStrike" dirty="0">
                <a:solidFill>
                  <a:srgbClr val="343434"/>
                </a:solidFill>
                <a:ea typeface="Pretendard Regular"/>
              </a:rPr>
              <a:t>대한</a:t>
            </a:r>
            <a:r>
              <a:rPr lang="en-US" sz="3100" b="0" i="0" u="none" strike="noStrike" dirty="0">
                <a:solidFill>
                  <a:srgbClr val="343434"/>
                </a:solidFill>
                <a:latin typeface="Pretendard Regular"/>
              </a:rPr>
              <a:t> </a:t>
            </a:r>
            <a:r>
              <a:rPr lang="ko-KR" sz="3100" b="0" i="0" u="none" strike="noStrike" dirty="0">
                <a:solidFill>
                  <a:srgbClr val="343434"/>
                </a:solidFill>
                <a:ea typeface="Pretendard Regular"/>
              </a:rPr>
              <a:t>심각한</a:t>
            </a:r>
            <a:r>
              <a:rPr lang="en-US" sz="3100" b="0" i="0" u="none" strike="noStrike" dirty="0">
                <a:solidFill>
                  <a:srgbClr val="343434"/>
                </a:solidFill>
                <a:latin typeface="Pretendard Regular"/>
              </a:rPr>
              <a:t> </a:t>
            </a:r>
            <a:r>
              <a:rPr lang="ko-KR" sz="3100" b="0" i="0" u="none" strike="noStrike" dirty="0">
                <a:solidFill>
                  <a:srgbClr val="343434"/>
                </a:solidFill>
                <a:ea typeface="Pretendard Regular"/>
              </a:rPr>
              <a:t>문제를</a:t>
            </a:r>
            <a:r>
              <a:rPr lang="en-US" sz="3100" b="0" i="0" u="none" strike="noStrike" dirty="0">
                <a:solidFill>
                  <a:srgbClr val="343434"/>
                </a:solidFill>
                <a:latin typeface="Pretendard Regular"/>
              </a:rPr>
              <a:t> </a:t>
            </a:r>
            <a:r>
              <a:rPr lang="ko-KR" sz="3100" b="0" i="0" u="none" strike="noStrike" dirty="0">
                <a:solidFill>
                  <a:srgbClr val="343434"/>
                </a:solidFill>
                <a:ea typeface="Pretendard Regular"/>
              </a:rPr>
              <a:t>드러냈다</a:t>
            </a:r>
            <a:r>
              <a:rPr lang="en-US" sz="3100" b="0" i="0" u="none" strike="noStrike" dirty="0">
                <a:solidFill>
                  <a:srgbClr val="343434"/>
                </a:solidFill>
                <a:latin typeface="Pretendard Regular"/>
              </a:rPr>
              <a:t>.</a:t>
            </a:r>
          </a:p>
          <a:p>
            <a:pPr marL="342900" lvl="0" indent="-342900" algn="l">
              <a:lnSpc>
                <a:spcPct val="106240"/>
              </a:lnSpc>
              <a:buClr>
                <a:srgbClr val="343434"/>
              </a:buClr>
              <a:buFont typeface="Arial"/>
              <a:buChar char="●"/>
            </a:pPr>
            <a:r>
              <a:rPr lang="en-US" sz="3100" b="0" i="0" u="none" strike="noStrike" spc="-200" dirty="0">
                <a:solidFill>
                  <a:srgbClr val="343434"/>
                </a:solidFill>
                <a:latin typeface="Pretendard Regular"/>
              </a:rPr>
              <a:t>(C1): </a:t>
            </a:r>
            <a:r>
              <a:rPr lang="ko-KR" sz="3100" b="0" i="0" u="none" strike="noStrike" spc="-200" dirty="0">
                <a:solidFill>
                  <a:srgbClr val="343434"/>
                </a:solidFill>
                <a:ea typeface="Pretendard Regular"/>
              </a:rPr>
              <a:t>이를</a:t>
            </a:r>
            <a:r>
              <a:rPr lang="en-US" sz="3100" b="0" i="0" u="none" strike="noStrike" spc="-200" dirty="0">
                <a:solidFill>
                  <a:srgbClr val="343434"/>
                </a:solidFill>
                <a:latin typeface="Pretendard Regular"/>
              </a:rPr>
              <a:t> </a:t>
            </a:r>
            <a:r>
              <a:rPr lang="ko-KR" sz="3100" b="0" i="0" u="none" strike="noStrike" spc="-200" dirty="0">
                <a:solidFill>
                  <a:srgbClr val="343434"/>
                </a:solidFill>
                <a:ea typeface="Pretendard Regular"/>
              </a:rPr>
              <a:t>대체할</a:t>
            </a:r>
            <a:r>
              <a:rPr lang="en-US" sz="3100" b="0" i="0" u="none" strike="noStrike" spc="-200" dirty="0">
                <a:solidFill>
                  <a:srgbClr val="343434"/>
                </a:solidFill>
                <a:latin typeface="Pretendard Regular"/>
              </a:rPr>
              <a:t> </a:t>
            </a:r>
            <a:r>
              <a:rPr lang="ko-KR" sz="3100" b="0" i="0" u="none" strike="noStrike" spc="-200" dirty="0">
                <a:solidFill>
                  <a:srgbClr val="343434"/>
                </a:solidFill>
                <a:ea typeface="Pretendard Regular"/>
              </a:rPr>
              <a:t>수</a:t>
            </a:r>
            <a:r>
              <a:rPr lang="en-US" sz="3100" b="0" i="0" u="none" strike="noStrike" spc="-200" dirty="0">
                <a:solidFill>
                  <a:srgbClr val="343434"/>
                </a:solidFill>
                <a:latin typeface="Pretendard Regular"/>
              </a:rPr>
              <a:t> </a:t>
            </a:r>
            <a:r>
              <a:rPr lang="ko-KR" sz="3100" b="0" i="0" u="none" strike="noStrike" spc="-200" dirty="0">
                <a:solidFill>
                  <a:srgbClr val="343434"/>
                </a:solidFill>
                <a:ea typeface="Pretendard Regular"/>
              </a:rPr>
              <a:t>있는</a:t>
            </a:r>
            <a:r>
              <a:rPr lang="en-US" sz="3100" b="0" i="0" u="none" strike="noStrike" spc="-200" dirty="0">
                <a:solidFill>
                  <a:srgbClr val="343434"/>
                </a:solidFill>
                <a:latin typeface="Pretendard Regular"/>
              </a:rPr>
              <a:t> </a:t>
            </a:r>
            <a:r>
              <a:rPr lang="ko-KR" sz="3100" b="0" i="0" u="none" strike="noStrike" spc="-200" dirty="0">
                <a:solidFill>
                  <a:srgbClr val="343434"/>
                </a:solidFill>
                <a:ea typeface="Pretendard Regular"/>
              </a:rPr>
              <a:t>에너지</a:t>
            </a:r>
            <a:r>
              <a:rPr lang="en-US" sz="3100" b="0" i="0" u="none" strike="noStrike" spc="-200" dirty="0">
                <a:solidFill>
                  <a:srgbClr val="343434"/>
                </a:solidFill>
                <a:latin typeface="Pretendard Regular"/>
              </a:rPr>
              <a:t> </a:t>
            </a:r>
            <a:r>
              <a:rPr lang="ko-KR" sz="3100" b="0" i="0" u="none" strike="noStrike" spc="-200" dirty="0">
                <a:solidFill>
                  <a:srgbClr val="343434"/>
                </a:solidFill>
                <a:ea typeface="Pretendard Regular"/>
              </a:rPr>
              <a:t>대안의</a:t>
            </a:r>
            <a:r>
              <a:rPr lang="en-US" sz="3100" b="0" i="0" u="none" strike="noStrike" spc="-200" dirty="0">
                <a:solidFill>
                  <a:srgbClr val="343434"/>
                </a:solidFill>
                <a:latin typeface="Pretendard Regular"/>
              </a:rPr>
              <a:t> </a:t>
            </a:r>
            <a:r>
              <a:rPr lang="ko-KR" sz="3100" b="0" i="0" u="none" strike="noStrike" spc="-200" dirty="0">
                <a:solidFill>
                  <a:srgbClr val="343434"/>
                </a:solidFill>
                <a:ea typeface="Pretendard Regular"/>
              </a:rPr>
              <a:t>부재는</a:t>
            </a:r>
            <a:r>
              <a:rPr lang="en-US" sz="3100" b="0" i="0" u="none" strike="noStrike" spc="-200" dirty="0">
                <a:solidFill>
                  <a:srgbClr val="343434"/>
                </a:solidFill>
                <a:latin typeface="Pretendard Regular"/>
              </a:rPr>
              <a:t> </a:t>
            </a:r>
            <a:r>
              <a:rPr lang="ko-KR" sz="3100" b="0" i="0" u="none" strike="noStrike" spc="-200" dirty="0">
                <a:solidFill>
                  <a:srgbClr val="343434"/>
                </a:solidFill>
                <a:ea typeface="Pretendard Regular"/>
              </a:rPr>
              <a:t>일본의</a:t>
            </a:r>
            <a:r>
              <a:rPr lang="en-US" sz="3100" b="0" i="0" u="none" strike="noStrike" spc="-200" dirty="0">
                <a:solidFill>
                  <a:srgbClr val="343434"/>
                </a:solidFill>
                <a:latin typeface="Pretendard Regular"/>
              </a:rPr>
              <a:t> </a:t>
            </a:r>
            <a:r>
              <a:rPr lang="ko-KR" sz="3100" b="0" i="0" u="none" strike="noStrike" spc="-200" dirty="0">
                <a:solidFill>
                  <a:srgbClr val="343434"/>
                </a:solidFill>
                <a:ea typeface="Pretendard Regular"/>
              </a:rPr>
              <a:t>에너지</a:t>
            </a:r>
            <a:r>
              <a:rPr lang="en-US" sz="3100" b="0" i="0" u="none" strike="noStrike" spc="-200" dirty="0">
                <a:solidFill>
                  <a:srgbClr val="343434"/>
                </a:solidFill>
                <a:latin typeface="Pretendard Regular"/>
              </a:rPr>
              <a:t> </a:t>
            </a:r>
            <a:r>
              <a:rPr lang="ko-KR" sz="3100" b="0" i="0" u="none" strike="noStrike" spc="-200" dirty="0">
                <a:solidFill>
                  <a:srgbClr val="343434"/>
                </a:solidFill>
                <a:ea typeface="Pretendard Regular"/>
              </a:rPr>
              <a:t>정책에</a:t>
            </a:r>
            <a:r>
              <a:rPr lang="en-US" sz="3100" b="0" i="0" u="none" strike="noStrike" spc="-200" dirty="0">
                <a:solidFill>
                  <a:srgbClr val="343434"/>
                </a:solidFill>
                <a:latin typeface="Pretendard Regular"/>
              </a:rPr>
              <a:t> </a:t>
            </a:r>
            <a:r>
              <a:rPr lang="ko-KR" sz="3100" b="0" i="0" u="none" strike="noStrike" spc="-200" dirty="0">
                <a:solidFill>
                  <a:srgbClr val="343434"/>
                </a:solidFill>
                <a:ea typeface="Pretendard Regular"/>
              </a:rPr>
              <a:t>대한</a:t>
            </a:r>
            <a:r>
              <a:rPr lang="en-US" sz="3100" b="0" i="0" u="none" strike="noStrike" spc="-200" dirty="0">
                <a:solidFill>
                  <a:srgbClr val="343434"/>
                </a:solidFill>
                <a:latin typeface="Pretendard Regular"/>
              </a:rPr>
              <a:t> </a:t>
            </a:r>
            <a:r>
              <a:rPr lang="ko-KR" sz="3100" b="0" i="0" u="none" strike="noStrike" spc="-200" dirty="0">
                <a:solidFill>
                  <a:srgbClr val="343434"/>
                </a:solidFill>
                <a:ea typeface="Pretendard Regular"/>
              </a:rPr>
              <a:t>전면적인</a:t>
            </a:r>
            <a:r>
              <a:rPr lang="en-US" sz="3100" b="0" i="0" u="none" strike="noStrike" spc="-200" dirty="0">
                <a:solidFill>
                  <a:srgbClr val="343434"/>
                </a:solidFill>
                <a:latin typeface="Pretendard Regular"/>
              </a:rPr>
              <a:t> </a:t>
            </a:r>
            <a:r>
              <a:rPr lang="ko-KR" sz="3100" b="0" i="0" u="none" strike="noStrike" spc="-200" dirty="0">
                <a:solidFill>
                  <a:srgbClr val="343434"/>
                </a:solidFill>
                <a:ea typeface="Pretendard Regular"/>
              </a:rPr>
              <a:t>재검토가</a:t>
            </a:r>
            <a:r>
              <a:rPr lang="en-US" sz="3100" b="0" i="0" u="none" strike="noStrike" spc="-200" dirty="0">
                <a:solidFill>
                  <a:srgbClr val="343434"/>
                </a:solidFill>
                <a:latin typeface="Pretendard Regular"/>
              </a:rPr>
              <a:t> </a:t>
            </a:r>
            <a:r>
              <a:rPr lang="ko-KR" sz="3100" b="0" i="0" u="none" strike="noStrike" spc="-200" dirty="0">
                <a:solidFill>
                  <a:srgbClr val="343434"/>
                </a:solidFill>
                <a:ea typeface="Pretendard Regular"/>
              </a:rPr>
              <a:t>필요하다</a:t>
            </a:r>
          </a:p>
          <a:p>
            <a:pPr lvl="1" algn="l">
              <a:lnSpc>
                <a:spcPct val="106240"/>
              </a:lnSpc>
            </a:pPr>
            <a:endParaRPr lang="ko-KR" sz="3100" b="0" i="0" u="none" strike="noStrike" spc="-200" dirty="0">
              <a:solidFill>
                <a:srgbClr val="343434"/>
              </a:solidFill>
              <a:ea typeface="Pretendard Regular"/>
            </a:endParaRPr>
          </a:p>
        </p:txBody>
      </p:sp>
      <p:pic>
        <p:nvPicPr>
          <p:cNvPr id="6" name="Picture 6"/>
          <p:cNvPicPr>
            <a:picLocks noChangeAspect="1"/>
          </p:cNvPicPr>
          <p:nvPr/>
        </p:nvPicPr>
        <p:blipFill>
          <a:blip r:embed="rId5">
            <a:alphaModFix amt="29000"/>
          </a:blip>
          <a:stretch>
            <a:fillRect/>
          </a:stretch>
        </p:blipFill>
        <p:spPr>
          <a:xfrm>
            <a:off x="1384300" y="3086100"/>
            <a:ext cx="15519400" cy="12700"/>
          </a:xfrm>
          <a:prstGeom prst="rect">
            <a:avLst/>
          </a:prstGeom>
        </p:spPr>
      </p:pic>
      <p:sp>
        <p:nvSpPr>
          <p:cNvPr id="7" name="TextBox 7"/>
          <p:cNvSpPr txBox="1"/>
          <p:nvPr/>
        </p:nvSpPr>
        <p:spPr>
          <a:xfrm>
            <a:off x="3670300" y="1828800"/>
            <a:ext cx="11023600" cy="10668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l">
              <a:lnSpc>
                <a:spcPct val="92960"/>
              </a:lnSpc>
            </a:pPr>
            <a:r>
              <a:rPr lang="ko-KR" sz="6000" b="0" i="0" u="none" strike="noStrike" spc="-200">
                <a:solidFill>
                  <a:srgbClr val="000000"/>
                </a:solidFill>
                <a:ea typeface="Pretendard SemiBold"/>
              </a:rPr>
              <a:t>논증</a:t>
            </a:r>
            <a:r>
              <a:rPr lang="en-US" sz="6000" b="0" i="0" u="none" strike="noStrike" spc="-200">
                <a:solidFill>
                  <a:srgbClr val="000000"/>
                </a:solidFill>
                <a:latin typeface="Pretendard SemiBold"/>
              </a:rPr>
              <a:t>2</a:t>
            </a:r>
          </a:p>
        </p:txBody>
      </p:sp>
      <p:pic>
        <p:nvPicPr>
          <p:cNvPr id="8" name="Picture 8"/>
          <p:cNvPicPr>
            <a:picLocks noChangeAspect="1"/>
          </p:cNvPicPr>
          <p:nvPr/>
        </p:nvPicPr>
        <p:blipFill>
          <a:blip r:embed="rId6">
            <a:alphaModFix amt="29000"/>
          </a:blip>
          <a:stretch>
            <a:fillRect/>
          </a:stretch>
        </p:blipFill>
        <p:spPr>
          <a:xfrm rot="5400000">
            <a:off x="2552700" y="2489200"/>
            <a:ext cx="1193800" cy="12700"/>
          </a:xfrm>
          <a:prstGeom prst="rect">
            <a:avLst/>
          </a:prstGeom>
        </p:spPr>
      </p:pic>
      <p:sp>
        <p:nvSpPr>
          <p:cNvPr id="9" name="TextBox 9"/>
          <p:cNvSpPr txBox="1"/>
          <p:nvPr/>
        </p:nvSpPr>
        <p:spPr>
          <a:xfrm>
            <a:off x="1765300" y="1765300"/>
            <a:ext cx="1498600" cy="11811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l">
              <a:lnSpc>
                <a:spcPct val="106240"/>
              </a:lnSpc>
            </a:pPr>
            <a:r>
              <a:rPr lang="en-US" sz="6600" b="0" i="0" u="none" strike="noStrike" spc="100">
                <a:solidFill>
                  <a:srgbClr val="4081ED"/>
                </a:solidFill>
                <a:latin typeface="Pretendard SemiBold"/>
              </a:rPr>
              <a:t>02</a:t>
            </a:r>
          </a:p>
        </p:txBody>
      </p:sp>
      <p:grpSp>
        <p:nvGrpSpPr>
          <p:cNvPr id="10" name="Group 10"/>
          <p:cNvGrpSpPr/>
          <p:nvPr/>
        </p:nvGrpSpPr>
        <p:grpSpPr>
          <a:xfrm>
            <a:off x="2147483647" y="2147483647"/>
            <a:ext cx="2147483647" cy="2147483647"/>
            <a:chOff x="0" y="0"/>
            <a:chExt cx="0" cy="0"/>
          </a:xfrm>
        </p:grpSpPr>
      </p:grpSp>
      <p:pic>
        <p:nvPicPr>
          <p:cNvPr id="11" name="Picture 11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5430500" y="762000"/>
            <a:ext cx="241300" cy="215900"/>
          </a:xfrm>
          <a:prstGeom prst="rect">
            <a:avLst/>
          </a:prstGeom>
        </p:spPr>
      </p:pic>
      <p:pic>
        <p:nvPicPr>
          <p:cNvPr id="12" name="Picture 12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5938500" y="685800"/>
            <a:ext cx="368300" cy="368300"/>
          </a:xfrm>
          <a:prstGeom prst="rect">
            <a:avLst/>
          </a:prstGeom>
        </p:spPr>
      </p:pic>
      <p:pic>
        <p:nvPicPr>
          <p:cNvPr id="13" name="Picture 13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6586200" y="736600"/>
            <a:ext cx="254000" cy="266700"/>
          </a:xfrm>
          <a:prstGeom prst="rect">
            <a:avLst/>
          </a:prstGeom>
        </p:spPr>
      </p:pic>
      <p:sp>
        <p:nvSpPr>
          <p:cNvPr id="14" name="TextBox 14"/>
          <p:cNvSpPr txBox="1"/>
          <p:nvPr/>
        </p:nvSpPr>
        <p:spPr>
          <a:xfrm>
            <a:off x="1536700" y="749300"/>
            <a:ext cx="1930400" cy="2667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l">
              <a:lnSpc>
                <a:spcPct val="99600"/>
              </a:lnSpc>
            </a:pPr>
            <a:endParaRPr lang="en-US" sz="1500" b="1" i="0" u="none" strike="noStrike" spc="100" dirty="0">
              <a:solidFill>
                <a:srgbClr val="FCFCFC"/>
              </a:solidFill>
              <a:latin typeface="Pretendard SemiBold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CDCD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0400" y="533400"/>
            <a:ext cx="16954500" cy="698500"/>
          </a:xfrm>
          <a:prstGeom prst="rect">
            <a:avLst/>
          </a:prstGeom>
          <a:effectLst>
            <a:outerShdw blurRad="13467" dist="64729" dir="2700000">
              <a:srgbClr val="000000">
                <a:alpha val="14000"/>
              </a:srgbClr>
            </a:outerShdw>
          </a:effectLst>
        </p:spPr>
      </p:pic>
      <p:pic>
        <p:nvPicPr>
          <p:cNvPr id="3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7700" y="1308100"/>
            <a:ext cx="16979900" cy="8445500"/>
          </a:xfrm>
          <a:prstGeom prst="rect">
            <a:avLst/>
          </a:prstGeom>
          <a:effectLst>
            <a:outerShdw blurRad="1955464" dist="779980" dir="2700000">
              <a:srgbClr val="000000">
                <a:alpha val="18000"/>
              </a:srgbClr>
            </a:outerShdw>
          </a:effectLst>
        </p:spPr>
      </p:pic>
      <p:pic>
        <p:nvPicPr>
          <p:cNvPr id="4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97150" y="3556000"/>
            <a:ext cx="3797300" cy="787400"/>
          </a:xfrm>
          <a:prstGeom prst="rect">
            <a:avLst/>
          </a:prstGeom>
        </p:spPr>
      </p:pic>
      <p:pic>
        <p:nvPicPr>
          <p:cNvPr id="5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286000" y="4343400"/>
            <a:ext cx="4406900" cy="4648200"/>
          </a:xfrm>
          <a:prstGeom prst="rect">
            <a:avLst/>
          </a:prstGeom>
          <a:effectLst>
            <a:outerShdw blurRad="193666" dir="2700000">
              <a:srgbClr val="000000">
                <a:alpha val="11000"/>
              </a:srgbClr>
            </a:outerShdw>
          </a:effectLst>
        </p:spPr>
      </p:pic>
      <p:pic>
        <p:nvPicPr>
          <p:cNvPr id="6" name="Picture 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239000" y="3721100"/>
            <a:ext cx="3797300" cy="787400"/>
          </a:xfrm>
          <a:prstGeom prst="rect">
            <a:avLst/>
          </a:prstGeom>
        </p:spPr>
      </p:pic>
      <p:pic>
        <p:nvPicPr>
          <p:cNvPr id="7" name="Pictur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899900" y="3721100"/>
            <a:ext cx="3797300" cy="787400"/>
          </a:xfrm>
          <a:prstGeom prst="rect">
            <a:avLst/>
          </a:prstGeom>
        </p:spPr>
      </p:pic>
      <p:sp>
        <p:nvSpPr>
          <p:cNvPr id="8" name="TextBox 8"/>
          <p:cNvSpPr txBox="1"/>
          <p:nvPr/>
        </p:nvSpPr>
        <p:spPr>
          <a:xfrm>
            <a:off x="3136900" y="3771900"/>
            <a:ext cx="2717800" cy="8382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ctr">
              <a:lnSpc>
                <a:spcPct val="106240"/>
              </a:lnSpc>
            </a:pPr>
            <a:r>
              <a:rPr lang="ko-KR" sz="2500" b="0" i="0" u="none" strike="noStrike" spc="-100" dirty="0">
                <a:solidFill>
                  <a:srgbClr val="FCFCFC"/>
                </a:solidFill>
                <a:ea typeface="Pretendard Medium"/>
              </a:rPr>
              <a:t>재생</a:t>
            </a:r>
            <a:r>
              <a:rPr lang="en-US" sz="2500" b="0" i="0" u="none" strike="noStrike" spc="-100" dirty="0">
                <a:solidFill>
                  <a:srgbClr val="FCFCFC"/>
                </a:solidFill>
                <a:latin typeface="Pretendard Medium"/>
              </a:rPr>
              <a:t> </a:t>
            </a:r>
            <a:r>
              <a:rPr lang="ko-KR" sz="2500" b="0" i="0" u="none" strike="noStrike" spc="-100" dirty="0">
                <a:solidFill>
                  <a:srgbClr val="FCFCFC"/>
                </a:solidFill>
                <a:ea typeface="Pretendard Medium"/>
              </a:rPr>
              <a:t>가능</a:t>
            </a:r>
            <a:r>
              <a:rPr lang="en-US" sz="2500" b="0" i="0" u="none" strike="noStrike" spc="-100" dirty="0">
                <a:solidFill>
                  <a:srgbClr val="FCFCFC"/>
                </a:solidFill>
                <a:latin typeface="Pretendard Medium"/>
              </a:rPr>
              <a:t> </a:t>
            </a:r>
            <a:r>
              <a:rPr lang="ko-KR" sz="2500" b="0" i="0" u="none" strike="noStrike" spc="-100" dirty="0">
                <a:solidFill>
                  <a:srgbClr val="FCFCFC"/>
                </a:solidFill>
                <a:ea typeface="Pretendard Medium"/>
              </a:rPr>
              <a:t>에너지</a:t>
            </a:r>
            <a:r>
              <a:rPr lang="en-US" sz="2500" b="0" i="0" u="none" strike="noStrike" spc="-100" dirty="0">
                <a:solidFill>
                  <a:srgbClr val="FCFCFC"/>
                </a:solidFill>
                <a:latin typeface="Pretendard Medium"/>
              </a:rPr>
              <a:t> </a:t>
            </a:r>
            <a:r>
              <a:rPr lang="ko-KR" sz="2500" b="0" i="0" u="none" strike="noStrike" spc="-100" dirty="0">
                <a:solidFill>
                  <a:srgbClr val="FCFCFC"/>
                </a:solidFill>
                <a:ea typeface="Pretendard Medium"/>
              </a:rPr>
              <a:t>확대</a:t>
            </a:r>
          </a:p>
          <a:p>
            <a:pPr lvl="0" algn="ctr">
              <a:lnSpc>
                <a:spcPct val="106240"/>
              </a:lnSpc>
            </a:pPr>
            <a:endParaRPr lang="ko-KR" sz="2500" b="0" i="0" u="none" strike="noStrike" spc="-100" dirty="0">
              <a:solidFill>
                <a:srgbClr val="FCFCFC"/>
              </a:solidFill>
              <a:ea typeface="Pretendard Medium"/>
            </a:endParaRPr>
          </a:p>
        </p:txBody>
      </p:sp>
      <p:sp>
        <p:nvSpPr>
          <p:cNvPr id="9" name="TextBox 9"/>
          <p:cNvSpPr txBox="1"/>
          <p:nvPr/>
        </p:nvSpPr>
        <p:spPr>
          <a:xfrm>
            <a:off x="8026400" y="3771900"/>
            <a:ext cx="2247900" cy="8382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ctr">
              <a:lnSpc>
                <a:spcPct val="106240"/>
              </a:lnSpc>
            </a:pPr>
            <a:r>
              <a:rPr lang="ko-KR" sz="2500" b="0" i="0" u="none" strike="noStrike" spc="-100">
                <a:solidFill>
                  <a:srgbClr val="FCFCFC"/>
                </a:solidFill>
                <a:ea typeface="Pretendard Medium"/>
              </a:rPr>
              <a:t>에너지</a:t>
            </a:r>
            <a:r>
              <a:rPr lang="en-US" sz="2500" b="0" i="0" u="none" strike="noStrike" spc="-100">
                <a:solidFill>
                  <a:srgbClr val="FCFCFC"/>
                </a:solidFill>
                <a:latin typeface="Pretendard Medium"/>
              </a:rPr>
              <a:t> </a:t>
            </a:r>
            <a:r>
              <a:rPr lang="ko-KR" sz="2500" b="0" i="0" u="none" strike="noStrike" spc="-100">
                <a:solidFill>
                  <a:srgbClr val="FCFCFC"/>
                </a:solidFill>
                <a:ea typeface="Pretendard Medium"/>
              </a:rPr>
              <a:t>효율성</a:t>
            </a:r>
          </a:p>
          <a:p>
            <a:pPr lvl="0" algn="ctr">
              <a:lnSpc>
                <a:spcPct val="106240"/>
              </a:lnSpc>
            </a:pPr>
            <a:endParaRPr lang="ko-KR" sz="2500" b="0" i="0" u="none" strike="noStrike" spc="-100">
              <a:solidFill>
                <a:srgbClr val="FCFCFC"/>
              </a:solidFill>
              <a:ea typeface="Pretendard Medium"/>
            </a:endParaRPr>
          </a:p>
        </p:txBody>
      </p:sp>
      <p:sp>
        <p:nvSpPr>
          <p:cNvPr id="10" name="TextBox 10"/>
          <p:cNvSpPr txBox="1"/>
          <p:nvPr/>
        </p:nvSpPr>
        <p:spPr>
          <a:xfrm>
            <a:off x="12357100" y="3771900"/>
            <a:ext cx="2870200" cy="8382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ctr">
              <a:lnSpc>
                <a:spcPct val="106240"/>
              </a:lnSpc>
            </a:pPr>
            <a:r>
              <a:rPr lang="ko-KR" sz="2500" b="0" i="0" u="none" strike="noStrike" spc="-100">
                <a:solidFill>
                  <a:srgbClr val="FCFCFC"/>
                </a:solidFill>
                <a:ea typeface="Pretendard Medium"/>
              </a:rPr>
              <a:t>핵발전</a:t>
            </a:r>
            <a:r>
              <a:rPr lang="en-US" sz="2500" b="0" i="0" u="none" strike="noStrike" spc="-100">
                <a:solidFill>
                  <a:srgbClr val="FCFCFC"/>
                </a:solidFill>
                <a:latin typeface="Pretendard Medium"/>
              </a:rPr>
              <a:t> </a:t>
            </a:r>
            <a:r>
              <a:rPr lang="ko-KR" sz="2500" b="0" i="0" u="none" strike="noStrike" spc="-100">
                <a:solidFill>
                  <a:srgbClr val="FCFCFC"/>
                </a:solidFill>
                <a:ea typeface="Pretendard Medium"/>
              </a:rPr>
              <a:t>대체</a:t>
            </a:r>
          </a:p>
          <a:p>
            <a:pPr lvl="0" algn="ctr">
              <a:lnSpc>
                <a:spcPct val="106240"/>
              </a:lnSpc>
            </a:pPr>
            <a:endParaRPr lang="ko-KR" sz="2500" b="0" i="0" u="none" strike="noStrike" spc="-100">
              <a:solidFill>
                <a:srgbClr val="FCFCFC"/>
              </a:solidFill>
              <a:ea typeface="Pretendard Medium"/>
            </a:endParaRPr>
          </a:p>
        </p:txBody>
      </p:sp>
      <p:sp>
        <p:nvSpPr>
          <p:cNvPr id="11" name="TextBox 11"/>
          <p:cNvSpPr txBox="1"/>
          <p:nvPr/>
        </p:nvSpPr>
        <p:spPr>
          <a:xfrm>
            <a:off x="2819400" y="4483100"/>
            <a:ext cx="3314700" cy="45085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marL="342900" lvl="0" indent="-342900" algn="l">
              <a:lnSpc>
                <a:spcPct val="106240"/>
              </a:lnSpc>
              <a:buClr>
                <a:srgbClr val="343434"/>
              </a:buClr>
              <a:buFont typeface="Arial"/>
              <a:buChar char="●"/>
            </a:pPr>
            <a:endParaRPr lang="en-US" altLang="ko-KR" sz="2500" b="0" i="0" u="none" strike="noStrike" spc="-100" dirty="0" smtClean="0">
              <a:solidFill>
                <a:srgbClr val="343434"/>
              </a:solidFill>
              <a:ea typeface="Pretendard Regular"/>
            </a:endParaRPr>
          </a:p>
          <a:p>
            <a:pPr marL="342900" lvl="0" indent="-342900" algn="l">
              <a:lnSpc>
                <a:spcPct val="106240"/>
              </a:lnSpc>
              <a:buClr>
                <a:srgbClr val="343434"/>
              </a:buClr>
              <a:buFont typeface="Arial"/>
              <a:buChar char="●"/>
            </a:pPr>
            <a:r>
              <a:rPr lang="ko-KR" sz="2500" b="0" i="0" u="none" strike="noStrike" spc="-100" dirty="0" smtClean="0">
                <a:solidFill>
                  <a:srgbClr val="343434"/>
                </a:solidFill>
                <a:ea typeface="Pretendard Regular"/>
              </a:rPr>
              <a:t>태양광</a:t>
            </a:r>
            <a:r>
              <a:rPr lang="en-US" sz="2500" b="0" i="0" u="none" strike="noStrike" spc="-100" dirty="0">
                <a:solidFill>
                  <a:srgbClr val="343434"/>
                </a:solidFill>
                <a:latin typeface="Pretendard Regular"/>
              </a:rPr>
              <a:t>: </a:t>
            </a:r>
            <a:r>
              <a:rPr lang="ko-KR" sz="2500" b="0" i="0" u="none" strike="noStrike" spc="-100" dirty="0">
                <a:solidFill>
                  <a:srgbClr val="343434"/>
                </a:solidFill>
                <a:ea typeface="Pretendard Regular"/>
              </a:rPr>
              <a:t>일본은</a:t>
            </a:r>
            <a:r>
              <a:rPr lang="en-US" sz="2500" b="0" i="0" u="none" strike="noStrike" spc="-100" dirty="0">
                <a:solidFill>
                  <a:srgbClr val="343434"/>
                </a:solidFill>
                <a:latin typeface="Pretendard Regular"/>
              </a:rPr>
              <a:t> </a:t>
            </a:r>
            <a:r>
              <a:rPr lang="ko-KR" sz="2500" b="0" i="0" u="none" strike="noStrike" spc="-100" dirty="0">
                <a:solidFill>
                  <a:srgbClr val="343434"/>
                </a:solidFill>
                <a:ea typeface="Pretendard Regular"/>
              </a:rPr>
              <a:t>기술</a:t>
            </a:r>
            <a:r>
              <a:rPr lang="en-US" sz="2500" b="0" i="0" u="none" strike="noStrike" spc="-100" dirty="0">
                <a:solidFill>
                  <a:srgbClr val="343434"/>
                </a:solidFill>
                <a:latin typeface="Pretendard Regular"/>
              </a:rPr>
              <a:t> </a:t>
            </a:r>
            <a:r>
              <a:rPr lang="ko-KR" sz="2500" b="0" i="0" u="none" strike="noStrike" spc="-100" dirty="0">
                <a:solidFill>
                  <a:srgbClr val="343434"/>
                </a:solidFill>
                <a:ea typeface="Pretendard Regular"/>
              </a:rPr>
              <a:t>발전을</a:t>
            </a:r>
            <a:r>
              <a:rPr lang="en-US" sz="2500" b="0" i="0" u="none" strike="noStrike" spc="-100" dirty="0">
                <a:solidFill>
                  <a:srgbClr val="343434"/>
                </a:solidFill>
                <a:latin typeface="Pretendard Regular"/>
              </a:rPr>
              <a:t> </a:t>
            </a:r>
            <a:r>
              <a:rPr lang="ko-KR" sz="2500" b="0" i="0" u="none" strike="noStrike" spc="-100" dirty="0">
                <a:solidFill>
                  <a:srgbClr val="343434"/>
                </a:solidFill>
                <a:ea typeface="Pretendard Regular"/>
              </a:rPr>
              <a:t>통해</a:t>
            </a:r>
            <a:r>
              <a:rPr lang="en-US" sz="2500" b="0" i="0" u="none" strike="noStrike" spc="-100" dirty="0">
                <a:solidFill>
                  <a:srgbClr val="343434"/>
                </a:solidFill>
                <a:latin typeface="Pretendard Regular"/>
              </a:rPr>
              <a:t> </a:t>
            </a:r>
            <a:r>
              <a:rPr lang="ko-KR" sz="2500" b="0" i="0" u="none" strike="noStrike" spc="-100" dirty="0">
                <a:solidFill>
                  <a:srgbClr val="343434"/>
                </a:solidFill>
                <a:ea typeface="Pretendard Regular"/>
              </a:rPr>
              <a:t>태양광</a:t>
            </a:r>
            <a:r>
              <a:rPr lang="en-US" sz="2500" b="0" i="0" u="none" strike="noStrike" spc="-100" dirty="0">
                <a:solidFill>
                  <a:srgbClr val="343434"/>
                </a:solidFill>
                <a:latin typeface="Pretendard Regular"/>
              </a:rPr>
              <a:t> </a:t>
            </a:r>
            <a:r>
              <a:rPr lang="ko-KR" sz="2500" b="0" i="0" u="none" strike="noStrike" spc="-100" dirty="0">
                <a:solidFill>
                  <a:srgbClr val="343434"/>
                </a:solidFill>
                <a:ea typeface="Pretendard Regular"/>
              </a:rPr>
              <a:t>발전</a:t>
            </a:r>
            <a:r>
              <a:rPr lang="en-US" sz="2500" b="0" i="0" u="none" strike="noStrike" spc="-100" dirty="0">
                <a:solidFill>
                  <a:srgbClr val="343434"/>
                </a:solidFill>
                <a:latin typeface="Pretendard Regular"/>
              </a:rPr>
              <a:t> </a:t>
            </a:r>
            <a:r>
              <a:rPr lang="ko-KR" sz="2500" b="0" i="0" u="none" strike="noStrike" spc="-100" dirty="0">
                <a:solidFill>
                  <a:srgbClr val="343434"/>
                </a:solidFill>
                <a:ea typeface="Pretendard Regular"/>
              </a:rPr>
              <a:t>효율성</a:t>
            </a:r>
            <a:r>
              <a:rPr lang="en-US" sz="2500" b="0" i="0" u="none" strike="noStrike" spc="-100" dirty="0">
                <a:solidFill>
                  <a:srgbClr val="343434"/>
                </a:solidFill>
                <a:latin typeface="Pretendard Regular"/>
              </a:rPr>
              <a:t> </a:t>
            </a:r>
            <a:r>
              <a:rPr lang="ko-KR" sz="2500" b="0" i="0" u="none" strike="noStrike" spc="-100" dirty="0">
                <a:solidFill>
                  <a:srgbClr val="343434"/>
                </a:solidFill>
                <a:ea typeface="Pretendard Regular"/>
              </a:rPr>
              <a:t>증가</a:t>
            </a:r>
            <a:r>
              <a:rPr lang="en-US" sz="2500" b="0" i="0" u="none" strike="noStrike" spc="-100" dirty="0">
                <a:solidFill>
                  <a:srgbClr val="343434"/>
                </a:solidFill>
                <a:latin typeface="Pretendard Regular"/>
              </a:rPr>
              <a:t>.</a:t>
            </a:r>
          </a:p>
          <a:p>
            <a:pPr marL="342900" lvl="0" indent="-342900" algn="l">
              <a:lnSpc>
                <a:spcPct val="106240"/>
              </a:lnSpc>
              <a:buClr>
                <a:srgbClr val="343434"/>
              </a:buClr>
              <a:buFont typeface="Arial"/>
              <a:buChar char="●"/>
            </a:pPr>
            <a:r>
              <a:rPr lang="ko-KR" sz="2500" b="0" i="0" u="none" strike="noStrike" spc="-100" dirty="0">
                <a:solidFill>
                  <a:srgbClr val="343434"/>
                </a:solidFill>
                <a:ea typeface="Pretendard Regular"/>
              </a:rPr>
              <a:t>풍력</a:t>
            </a:r>
            <a:r>
              <a:rPr lang="en-US" sz="2500" b="0" i="0" u="none" strike="noStrike" spc="-100" dirty="0">
                <a:solidFill>
                  <a:srgbClr val="343434"/>
                </a:solidFill>
                <a:latin typeface="Pretendard Regular"/>
              </a:rPr>
              <a:t>: </a:t>
            </a:r>
            <a:r>
              <a:rPr lang="ko-KR" sz="2500" b="0" i="0" u="none" strike="noStrike" spc="-100" dirty="0">
                <a:solidFill>
                  <a:srgbClr val="343434"/>
                </a:solidFill>
                <a:ea typeface="Pretendard Regular"/>
              </a:rPr>
              <a:t>일본은</a:t>
            </a:r>
            <a:r>
              <a:rPr lang="en-US" sz="2500" b="0" i="0" u="none" strike="noStrike" spc="-100" dirty="0">
                <a:solidFill>
                  <a:srgbClr val="343434"/>
                </a:solidFill>
                <a:latin typeface="Pretendard Regular"/>
              </a:rPr>
              <a:t> </a:t>
            </a:r>
            <a:r>
              <a:rPr lang="ko-KR" sz="2500" b="0" i="0" u="none" strike="noStrike" spc="-100" dirty="0">
                <a:solidFill>
                  <a:srgbClr val="343434"/>
                </a:solidFill>
                <a:ea typeface="Pretendard Regular"/>
              </a:rPr>
              <a:t>해상</a:t>
            </a:r>
            <a:r>
              <a:rPr lang="en-US" sz="2500" b="0" i="0" u="none" strike="noStrike" spc="-100" dirty="0">
                <a:solidFill>
                  <a:srgbClr val="343434"/>
                </a:solidFill>
                <a:latin typeface="Pretendard Regular"/>
              </a:rPr>
              <a:t> </a:t>
            </a:r>
            <a:r>
              <a:rPr lang="ko-KR" sz="2500" b="0" i="0" u="none" strike="noStrike" spc="-100" dirty="0">
                <a:solidFill>
                  <a:srgbClr val="343434"/>
                </a:solidFill>
                <a:ea typeface="Pretendard Regular"/>
              </a:rPr>
              <a:t>풍력과</a:t>
            </a:r>
            <a:r>
              <a:rPr lang="en-US" sz="2500" b="0" i="0" u="none" strike="noStrike" spc="-100" dirty="0">
                <a:solidFill>
                  <a:srgbClr val="343434"/>
                </a:solidFill>
                <a:latin typeface="Pretendard Regular"/>
              </a:rPr>
              <a:t> </a:t>
            </a:r>
            <a:r>
              <a:rPr lang="ko-KR" sz="2500" b="0" i="0" u="none" strike="noStrike" spc="-100" dirty="0">
                <a:solidFill>
                  <a:srgbClr val="343434"/>
                </a:solidFill>
                <a:ea typeface="Pretendard Regular"/>
              </a:rPr>
              <a:t>육상</a:t>
            </a:r>
            <a:r>
              <a:rPr lang="en-US" sz="2500" b="0" i="0" u="none" strike="noStrike" spc="-100" dirty="0">
                <a:solidFill>
                  <a:srgbClr val="343434"/>
                </a:solidFill>
                <a:latin typeface="Pretendard Regular"/>
              </a:rPr>
              <a:t> </a:t>
            </a:r>
            <a:r>
              <a:rPr lang="ko-KR" sz="2500" b="0" i="0" u="none" strike="noStrike" spc="-100" dirty="0">
                <a:solidFill>
                  <a:srgbClr val="343434"/>
                </a:solidFill>
                <a:ea typeface="Pretendard Regular"/>
              </a:rPr>
              <a:t>풍력</a:t>
            </a:r>
            <a:r>
              <a:rPr lang="en-US" sz="2500" b="0" i="0" u="none" strike="noStrike" spc="-100" dirty="0">
                <a:solidFill>
                  <a:srgbClr val="343434"/>
                </a:solidFill>
                <a:latin typeface="Pretendard Regular"/>
              </a:rPr>
              <a:t> </a:t>
            </a:r>
            <a:r>
              <a:rPr lang="ko-KR" sz="2500" b="0" i="0" u="none" strike="noStrike" spc="-100" dirty="0">
                <a:solidFill>
                  <a:srgbClr val="343434"/>
                </a:solidFill>
                <a:ea typeface="Pretendard Regular"/>
              </a:rPr>
              <a:t>발전</a:t>
            </a:r>
            <a:r>
              <a:rPr lang="en-US" sz="2500" b="0" i="0" u="none" strike="noStrike" spc="-100" dirty="0">
                <a:solidFill>
                  <a:srgbClr val="343434"/>
                </a:solidFill>
                <a:latin typeface="Pretendard Regular"/>
              </a:rPr>
              <a:t> </a:t>
            </a:r>
            <a:r>
              <a:rPr lang="ko-KR" sz="2500" b="0" i="0" u="none" strike="noStrike" spc="-100" dirty="0">
                <a:solidFill>
                  <a:srgbClr val="343434"/>
                </a:solidFill>
                <a:ea typeface="Pretendard Regular"/>
              </a:rPr>
              <a:t>가능성이</a:t>
            </a:r>
            <a:r>
              <a:rPr lang="en-US" sz="2500" b="0" i="0" u="none" strike="noStrike" spc="-100" dirty="0">
                <a:solidFill>
                  <a:srgbClr val="343434"/>
                </a:solidFill>
                <a:latin typeface="Pretendard Regular"/>
              </a:rPr>
              <a:t> </a:t>
            </a:r>
            <a:r>
              <a:rPr lang="ko-KR" sz="2500" b="0" i="0" u="none" strike="noStrike" spc="-100" dirty="0">
                <a:solidFill>
                  <a:srgbClr val="343434"/>
                </a:solidFill>
                <a:ea typeface="Pretendard Regular"/>
              </a:rPr>
              <a:t>큼</a:t>
            </a:r>
            <a:r>
              <a:rPr lang="en-US" sz="2500" b="0" i="0" u="none" strike="noStrike" spc="-100" dirty="0">
                <a:solidFill>
                  <a:srgbClr val="343434"/>
                </a:solidFill>
                <a:latin typeface="Pretendard Regular"/>
              </a:rPr>
              <a:t>.</a:t>
            </a:r>
          </a:p>
          <a:p>
            <a:pPr marL="342900" lvl="0" indent="-342900" algn="l">
              <a:lnSpc>
                <a:spcPct val="106240"/>
              </a:lnSpc>
              <a:buClr>
                <a:srgbClr val="343434"/>
              </a:buClr>
              <a:buFont typeface="Arial"/>
              <a:buChar char="●"/>
            </a:pPr>
            <a:r>
              <a:rPr lang="ko-KR" sz="2500" b="0" i="0" u="none" strike="noStrike" spc="-100" dirty="0">
                <a:solidFill>
                  <a:srgbClr val="343434"/>
                </a:solidFill>
                <a:ea typeface="Pretendard Regular"/>
              </a:rPr>
              <a:t>수력</a:t>
            </a:r>
            <a:r>
              <a:rPr lang="en-US" sz="2500" b="0" i="0" u="none" strike="noStrike" spc="-100" dirty="0">
                <a:solidFill>
                  <a:srgbClr val="343434"/>
                </a:solidFill>
                <a:latin typeface="Pretendard Regular"/>
              </a:rPr>
              <a:t> </a:t>
            </a:r>
            <a:r>
              <a:rPr lang="ko-KR" sz="2500" b="0" i="0" u="none" strike="noStrike" spc="-100" dirty="0">
                <a:solidFill>
                  <a:srgbClr val="343434"/>
                </a:solidFill>
                <a:ea typeface="Pretendard Regular"/>
              </a:rPr>
              <a:t>및</a:t>
            </a:r>
            <a:r>
              <a:rPr lang="en-US" sz="2500" b="0" i="0" u="none" strike="noStrike" spc="-100" dirty="0">
                <a:solidFill>
                  <a:srgbClr val="343434"/>
                </a:solidFill>
                <a:latin typeface="Pretendard Regular"/>
              </a:rPr>
              <a:t> </a:t>
            </a:r>
            <a:r>
              <a:rPr lang="ko-KR" sz="2500" b="0" i="0" u="none" strike="noStrike" spc="-100" dirty="0">
                <a:solidFill>
                  <a:srgbClr val="343434"/>
                </a:solidFill>
                <a:ea typeface="Pretendard Regular"/>
              </a:rPr>
              <a:t>지열</a:t>
            </a:r>
            <a:r>
              <a:rPr lang="en-US" sz="2500" b="0" i="0" u="none" strike="noStrike" spc="-100" dirty="0">
                <a:solidFill>
                  <a:srgbClr val="343434"/>
                </a:solidFill>
                <a:latin typeface="Pretendard Regular"/>
              </a:rPr>
              <a:t>: </a:t>
            </a:r>
            <a:r>
              <a:rPr lang="ko-KR" sz="2500" b="0" i="0" u="none" strike="noStrike" spc="-100" dirty="0">
                <a:solidFill>
                  <a:srgbClr val="343434"/>
                </a:solidFill>
                <a:ea typeface="Pretendard Regular"/>
              </a:rPr>
              <a:t>일본의</a:t>
            </a:r>
            <a:r>
              <a:rPr lang="en-US" sz="2500" b="0" i="0" u="none" strike="noStrike" spc="-100" dirty="0">
                <a:solidFill>
                  <a:srgbClr val="343434"/>
                </a:solidFill>
                <a:latin typeface="Pretendard Regular"/>
              </a:rPr>
              <a:t> </a:t>
            </a:r>
            <a:r>
              <a:rPr lang="ko-KR" sz="2500" b="0" i="0" u="none" strike="noStrike" spc="-100" dirty="0">
                <a:solidFill>
                  <a:srgbClr val="343434"/>
                </a:solidFill>
                <a:ea typeface="Pretendard Regular"/>
              </a:rPr>
              <a:t>지열</a:t>
            </a:r>
            <a:r>
              <a:rPr lang="en-US" sz="2500" b="0" i="0" u="none" strike="noStrike" spc="-100" dirty="0">
                <a:solidFill>
                  <a:srgbClr val="343434"/>
                </a:solidFill>
                <a:latin typeface="Pretendard Regular"/>
              </a:rPr>
              <a:t> </a:t>
            </a:r>
            <a:r>
              <a:rPr lang="ko-KR" sz="2500" b="0" i="0" u="none" strike="noStrike" spc="-100" dirty="0">
                <a:solidFill>
                  <a:srgbClr val="343434"/>
                </a:solidFill>
                <a:ea typeface="Pretendard Regular"/>
              </a:rPr>
              <a:t>자원</a:t>
            </a:r>
            <a:r>
              <a:rPr lang="en-US" sz="2500" b="0" i="0" u="none" strike="noStrike" spc="-100" dirty="0">
                <a:solidFill>
                  <a:srgbClr val="343434"/>
                </a:solidFill>
                <a:latin typeface="Pretendard Regular"/>
              </a:rPr>
              <a:t> </a:t>
            </a:r>
            <a:r>
              <a:rPr lang="ko-KR" sz="2500" b="0" i="0" u="none" strike="noStrike" spc="-100" dirty="0">
                <a:solidFill>
                  <a:srgbClr val="343434"/>
                </a:solidFill>
                <a:ea typeface="Pretendard Regular"/>
              </a:rPr>
              <a:t>활용</a:t>
            </a:r>
            <a:r>
              <a:rPr lang="en-US" sz="2500" b="0" i="0" u="none" strike="noStrike" spc="-100" dirty="0">
                <a:solidFill>
                  <a:srgbClr val="343434"/>
                </a:solidFill>
                <a:latin typeface="Pretendard Regular"/>
              </a:rPr>
              <a:t> </a:t>
            </a:r>
            <a:r>
              <a:rPr lang="ko-KR" sz="2500" b="0" i="0" u="none" strike="noStrike" spc="-100" dirty="0">
                <a:solidFill>
                  <a:srgbClr val="343434"/>
                </a:solidFill>
                <a:ea typeface="Pretendard Regular"/>
              </a:rPr>
              <a:t>가능성</a:t>
            </a:r>
            <a:r>
              <a:rPr lang="en-US" sz="2500" b="0" i="0" u="none" strike="noStrike" spc="-100" dirty="0">
                <a:solidFill>
                  <a:srgbClr val="343434"/>
                </a:solidFill>
                <a:latin typeface="Pretendard Regular"/>
              </a:rPr>
              <a:t> </a:t>
            </a:r>
            <a:r>
              <a:rPr lang="ko-KR" sz="2500" b="0" i="0" u="none" strike="noStrike" spc="-100" dirty="0">
                <a:solidFill>
                  <a:srgbClr val="343434"/>
                </a:solidFill>
                <a:ea typeface="Pretendard Regular"/>
              </a:rPr>
              <a:t>커</a:t>
            </a:r>
            <a:r>
              <a:rPr lang="en-US" sz="2500" b="0" i="0" u="none" strike="noStrike" spc="-100" dirty="0">
                <a:solidFill>
                  <a:srgbClr val="343434"/>
                </a:solidFill>
                <a:latin typeface="Pretendard Regular"/>
              </a:rPr>
              <a:t>, </a:t>
            </a:r>
            <a:r>
              <a:rPr lang="ko-KR" sz="2500" b="0" i="0" u="none" strike="noStrike" spc="-100" dirty="0">
                <a:solidFill>
                  <a:srgbClr val="343434"/>
                </a:solidFill>
                <a:ea typeface="Pretendard Regular"/>
              </a:rPr>
              <a:t>수력</a:t>
            </a:r>
            <a:r>
              <a:rPr lang="en-US" sz="2500" b="0" i="0" u="none" strike="noStrike" spc="-100" dirty="0">
                <a:solidFill>
                  <a:srgbClr val="343434"/>
                </a:solidFill>
                <a:latin typeface="Pretendard Regular"/>
              </a:rPr>
              <a:t> </a:t>
            </a:r>
            <a:r>
              <a:rPr lang="ko-KR" sz="2500" b="0" i="0" u="none" strike="noStrike" spc="-100" dirty="0">
                <a:solidFill>
                  <a:srgbClr val="343434"/>
                </a:solidFill>
                <a:ea typeface="Pretendard Regular"/>
              </a:rPr>
              <a:t>발전도</a:t>
            </a:r>
            <a:r>
              <a:rPr lang="en-US" sz="2500" b="0" i="0" u="none" strike="noStrike" spc="-100" dirty="0">
                <a:solidFill>
                  <a:srgbClr val="343434"/>
                </a:solidFill>
                <a:latin typeface="Pretendard Regular"/>
              </a:rPr>
              <a:t> </a:t>
            </a:r>
            <a:r>
              <a:rPr lang="ko-KR" sz="2500" b="0" i="0" u="none" strike="noStrike" spc="-100" dirty="0">
                <a:solidFill>
                  <a:srgbClr val="343434"/>
                </a:solidFill>
                <a:ea typeface="Pretendard Regular"/>
              </a:rPr>
              <a:t>일부</a:t>
            </a:r>
            <a:r>
              <a:rPr lang="en-US" sz="2500" b="0" i="0" u="none" strike="noStrike" spc="-100" dirty="0">
                <a:solidFill>
                  <a:srgbClr val="343434"/>
                </a:solidFill>
                <a:latin typeface="Pretendard Regular"/>
              </a:rPr>
              <a:t> </a:t>
            </a:r>
            <a:r>
              <a:rPr lang="ko-KR" sz="2500" b="0" i="0" u="none" strike="noStrike" spc="-100" dirty="0">
                <a:solidFill>
                  <a:srgbClr val="343434"/>
                </a:solidFill>
                <a:ea typeface="Pretendard Regular"/>
              </a:rPr>
              <a:t>지역에서</a:t>
            </a:r>
            <a:r>
              <a:rPr lang="en-US" sz="2500" b="0" i="0" u="none" strike="noStrike" spc="-100" dirty="0">
                <a:solidFill>
                  <a:srgbClr val="343434"/>
                </a:solidFill>
                <a:latin typeface="Pretendard Regular"/>
              </a:rPr>
              <a:t> </a:t>
            </a:r>
            <a:r>
              <a:rPr lang="ko-KR" sz="2500" b="0" i="0" u="none" strike="noStrike" spc="-100" dirty="0">
                <a:solidFill>
                  <a:srgbClr val="343434"/>
                </a:solidFill>
                <a:ea typeface="Pretendard Regular"/>
              </a:rPr>
              <a:t>활용됨</a:t>
            </a:r>
            <a:r>
              <a:rPr lang="en-US" sz="2500" b="0" i="0" u="none" strike="noStrike" spc="-100" dirty="0">
                <a:solidFill>
                  <a:srgbClr val="343434"/>
                </a:solidFill>
                <a:latin typeface="Pretendard Regular"/>
              </a:rPr>
              <a:t>.</a:t>
            </a:r>
          </a:p>
          <a:p>
            <a:pPr lvl="1" algn="l">
              <a:lnSpc>
                <a:spcPct val="106240"/>
              </a:lnSpc>
            </a:pPr>
            <a:endParaRPr lang="en-US" sz="2500" b="0" i="0" u="none" strike="noStrike" spc="-100" dirty="0">
              <a:solidFill>
                <a:srgbClr val="343434"/>
              </a:solidFill>
              <a:latin typeface="Pretendard Regular"/>
            </a:endParaRPr>
          </a:p>
        </p:txBody>
      </p:sp>
      <p:pic>
        <p:nvPicPr>
          <p:cNvPr id="12" name="Picture 12"/>
          <p:cNvPicPr>
            <a:picLocks noChangeAspect="1"/>
          </p:cNvPicPr>
          <p:nvPr/>
        </p:nvPicPr>
        <p:blipFill>
          <a:blip r:embed="rId7">
            <a:alphaModFix amt="29000"/>
          </a:blip>
          <a:stretch>
            <a:fillRect/>
          </a:stretch>
        </p:blipFill>
        <p:spPr>
          <a:xfrm>
            <a:off x="1384300" y="3086100"/>
            <a:ext cx="15519400" cy="12700"/>
          </a:xfrm>
          <a:prstGeom prst="rect">
            <a:avLst/>
          </a:prstGeom>
        </p:spPr>
      </p:pic>
      <p:sp>
        <p:nvSpPr>
          <p:cNvPr id="13" name="TextBox 13"/>
          <p:cNvSpPr txBox="1"/>
          <p:nvPr/>
        </p:nvSpPr>
        <p:spPr>
          <a:xfrm>
            <a:off x="3670300" y="1828800"/>
            <a:ext cx="7810500" cy="10668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l">
              <a:lnSpc>
                <a:spcPct val="92960"/>
              </a:lnSpc>
            </a:pPr>
            <a:r>
              <a:rPr lang="en-US" sz="6000" b="0" i="0" u="none" strike="noStrike" spc="-200">
                <a:solidFill>
                  <a:srgbClr val="000000"/>
                </a:solidFill>
                <a:latin typeface="Pretendard SemiBold"/>
              </a:rPr>
              <a:t> </a:t>
            </a:r>
            <a:r>
              <a:rPr lang="ko-KR" sz="6000" b="0" i="0" u="none" strike="noStrike" spc="-200">
                <a:solidFill>
                  <a:srgbClr val="000000"/>
                </a:solidFill>
                <a:ea typeface="Pretendard SemiBold"/>
              </a:rPr>
              <a:t>에너지</a:t>
            </a:r>
            <a:r>
              <a:rPr lang="en-US" sz="6000" b="0" i="0" u="none" strike="noStrike" spc="-200">
                <a:solidFill>
                  <a:srgbClr val="000000"/>
                </a:solidFill>
                <a:latin typeface="Pretendard SemiBold"/>
              </a:rPr>
              <a:t> </a:t>
            </a:r>
            <a:r>
              <a:rPr lang="ko-KR" sz="6000" b="0" i="0" u="none" strike="noStrike" spc="-200">
                <a:solidFill>
                  <a:srgbClr val="000000"/>
                </a:solidFill>
                <a:ea typeface="Pretendard SemiBold"/>
              </a:rPr>
              <a:t>해결</a:t>
            </a:r>
            <a:r>
              <a:rPr lang="en-US" sz="6000" b="0" i="0" u="none" strike="noStrike" spc="-200">
                <a:solidFill>
                  <a:srgbClr val="000000"/>
                </a:solidFill>
                <a:latin typeface="Pretendard SemiBold"/>
              </a:rPr>
              <a:t> </a:t>
            </a:r>
            <a:r>
              <a:rPr lang="ko-KR" sz="6000" b="0" i="0" u="none" strike="noStrike" spc="-200">
                <a:solidFill>
                  <a:srgbClr val="000000"/>
                </a:solidFill>
                <a:ea typeface="Pretendard SemiBold"/>
              </a:rPr>
              <a:t>방안</a:t>
            </a:r>
          </a:p>
        </p:txBody>
      </p:sp>
      <p:pic>
        <p:nvPicPr>
          <p:cNvPr id="14" name="Picture 14"/>
          <p:cNvPicPr>
            <a:picLocks noChangeAspect="1"/>
          </p:cNvPicPr>
          <p:nvPr/>
        </p:nvPicPr>
        <p:blipFill>
          <a:blip r:embed="rId8">
            <a:alphaModFix amt="29000"/>
          </a:blip>
          <a:stretch>
            <a:fillRect/>
          </a:stretch>
        </p:blipFill>
        <p:spPr>
          <a:xfrm rot="5400000">
            <a:off x="2552700" y="2489200"/>
            <a:ext cx="1193800" cy="12700"/>
          </a:xfrm>
          <a:prstGeom prst="rect">
            <a:avLst/>
          </a:prstGeom>
        </p:spPr>
      </p:pic>
      <p:sp>
        <p:nvSpPr>
          <p:cNvPr id="15" name="TextBox 15"/>
          <p:cNvSpPr txBox="1"/>
          <p:nvPr/>
        </p:nvSpPr>
        <p:spPr>
          <a:xfrm>
            <a:off x="1765300" y="1765300"/>
            <a:ext cx="1498600" cy="11811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l">
              <a:lnSpc>
                <a:spcPct val="106240"/>
              </a:lnSpc>
            </a:pPr>
            <a:r>
              <a:rPr lang="en-US" sz="6600" b="0" i="0" u="none" strike="noStrike" spc="100">
                <a:solidFill>
                  <a:srgbClr val="4081ED"/>
                </a:solidFill>
                <a:latin typeface="Pretendard SemiBold"/>
              </a:rPr>
              <a:t>02</a:t>
            </a:r>
          </a:p>
        </p:txBody>
      </p:sp>
      <p:grpSp>
        <p:nvGrpSpPr>
          <p:cNvPr id="16" name="Group 16"/>
          <p:cNvGrpSpPr/>
          <p:nvPr/>
        </p:nvGrpSpPr>
        <p:grpSpPr>
          <a:xfrm>
            <a:off x="2147483647" y="2147483647"/>
            <a:ext cx="2147483647" cy="2147483647"/>
            <a:chOff x="0" y="0"/>
            <a:chExt cx="0" cy="0"/>
          </a:xfrm>
        </p:grpSpPr>
      </p:grpSp>
      <p:pic>
        <p:nvPicPr>
          <p:cNvPr id="17" name="Picture 17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5430500" y="762000"/>
            <a:ext cx="241300" cy="215900"/>
          </a:xfrm>
          <a:prstGeom prst="rect">
            <a:avLst/>
          </a:prstGeom>
        </p:spPr>
      </p:pic>
      <p:pic>
        <p:nvPicPr>
          <p:cNvPr id="18" name="Picture 18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15938500" y="685800"/>
            <a:ext cx="368300" cy="368300"/>
          </a:xfrm>
          <a:prstGeom prst="rect">
            <a:avLst/>
          </a:prstGeom>
        </p:spPr>
      </p:pic>
      <p:pic>
        <p:nvPicPr>
          <p:cNvPr id="19" name="Picture 19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16586200" y="736600"/>
            <a:ext cx="254000" cy="266700"/>
          </a:xfrm>
          <a:prstGeom prst="rect">
            <a:avLst/>
          </a:prstGeom>
        </p:spPr>
      </p:pic>
      <p:pic>
        <p:nvPicPr>
          <p:cNvPr id="20" name="Picture 20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934200" y="4343400"/>
            <a:ext cx="4406900" cy="4648200"/>
          </a:xfrm>
          <a:prstGeom prst="rect">
            <a:avLst/>
          </a:prstGeom>
          <a:effectLst>
            <a:outerShdw blurRad="193666" dir="2700000">
              <a:srgbClr val="000000">
                <a:alpha val="11000"/>
              </a:srgbClr>
            </a:outerShdw>
          </a:effectLst>
        </p:spPr>
      </p:pic>
      <p:pic>
        <p:nvPicPr>
          <p:cNvPr id="21" name="Picture 2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1595100" y="4343400"/>
            <a:ext cx="4406900" cy="4914900"/>
          </a:xfrm>
          <a:prstGeom prst="rect">
            <a:avLst/>
          </a:prstGeom>
          <a:effectLst>
            <a:outerShdw blurRad="193666" dir="2700000">
              <a:srgbClr val="000000">
                <a:alpha val="11000"/>
              </a:srgbClr>
            </a:outerShdw>
          </a:effectLst>
        </p:spPr>
      </p:pic>
      <p:sp>
        <p:nvSpPr>
          <p:cNvPr id="22" name="TextBox 22"/>
          <p:cNvSpPr txBox="1"/>
          <p:nvPr/>
        </p:nvSpPr>
        <p:spPr>
          <a:xfrm>
            <a:off x="1536700" y="749300"/>
            <a:ext cx="1930400" cy="2667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l">
              <a:lnSpc>
                <a:spcPct val="99600"/>
              </a:lnSpc>
            </a:pPr>
            <a:endParaRPr lang="en-US" sz="1500" b="1" i="0" u="none" strike="noStrike" spc="100" dirty="0">
              <a:solidFill>
                <a:srgbClr val="FCFCFC"/>
              </a:solidFill>
              <a:latin typeface="Pretendard SemiBold"/>
            </a:endParaRPr>
          </a:p>
        </p:txBody>
      </p:sp>
      <p:sp>
        <p:nvSpPr>
          <p:cNvPr id="23" name="TextBox 23"/>
          <p:cNvSpPr txBox="1"/>
          <p:nvPr/>
        </p:nvSpPr>
        <p:spPr>
          <a:xfrm>
            <a:off x="7353300" y="4787900"/>
            <a:ext cx="3657600" cy="33020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marL="342900" lvl="0" indent="-342900" algn="l">
              <a:lnSpc>
                <a:spcPct val="106240"/>
              </a:lnSpc>
              <a:buClr>
                <a:srgbClr val="343434"/>
              </a:buClr>
              <a:buFont typeface="Arial"/>
              <a:buChar char="●"/>
            </a:pPr>
            <a:r>
              <a:rPr lang="ko-KR" sz="2900" b="0" i="0" u="none" strike="noStrike" spc="-200" dirty="0">
                <a:solidFill>
                  <a:srgbClr val="343434"/>
                </a:solidFill>
                <a:ea typeface="Pretendard Regular"/>
              </a:rPr>
              <a:t>건물</a:t>
            </a:r>
            <a:r>
              <a:rPr lang="en-US" sz="2900" b="0" i="0" u="none" strike="noStrike" spc="-200" dirty="0">
                <a:solidFill>
                  <a:srgbClr val="343434"/>
                </a:solidFill>
                <a:latin typeface="Pretendard Regular"/>
              </a:rPr>
              <a:t> </a:t>
            </a:r>
            <a:r>
              <a:rPr lang="ko-KR" sz="2900" b="0" i="0" u="none" strike="noStrike" spc="-200" dirty="0">
                <a:solidFill>
                  <a:srgbClr val="343434"/>
                </a:solidFill>
                <a:ea typeface="Pretendard Regular"/>
              </a:rPr>
              <a:t>및</a:t>
            </a:r>
            <a:r>
              <a:rPr lang="en-US" sz="2900" b="0" i="0" u="none" strike="noStrike" spc="-200" dirty="0">
                <a:solidFill>
                  <a:srgbClr val="343434"/>
                </a:solidFill>
                <a:latin typeface="Pretendard Regular"/>
              </a:rPr>
              <a:t> </a:t>
            </a:r>
            <a:r>
              <a:rPr lang="ko-KR" sz="2900" b="0" i="0" u="none" strike="noStrike" spc="-200" dirty="0">
                <a:solidFill>
                  <a:srgbClr val="343434"/>
                </a:solidFill>
                <a:ea typeface="Pretendard Regular"/>
              </a:rPr>
              <a:t>산업</a:t>
            </a:r>
            <a:r>
              <a:rPr lang="en-US" sz="2900" b="0" i="0" u="none" strike="noStrike" spc="-200" dirty="0">
                <a:solidFill>
                  <a:srgbClr val="343434"/>
                </a:solidFill>
                <a:latin typeface="Pretendard Regular"/>
              </a:rPr>
              <a:t> </a:t>
            </a:r>
            <a:r>
              <a:rPr lang="ko-KR" sz="2900" b="0" i="0" u="none" strike="noStrike" spc="-200" dirty="0">
                <a:solidFill>
                  <a:srgbClr val="343434"/>
                </a:solidFill>
                <a:ea typeface="Pretendard Regular"/>
              </a:rPr>
              <a:t>부문에서의</a:t>
            </a:r>
            <a:r>
              <a:rPr lang="en-US" sz="2900" b="0" i="0" u="none" strike="noStrike" spc="-200" dirty="0">
                <a:solidFill>
                  <a:srgbClr val="343434"/>
                </a:solidFill>
                <a:latin typeface="Pretendard Regular"/>
              </a:rPr>
              <a:t> </a:t>
            </a:r>
            <a:r>
              <a:rPr lang="ko-KR" sz="2900" b="0" i="0" u="none" strike="noStrike" spc="-200" dirty="0">
                <a:solidFill>
                  <a:srgbClr val="343434"/>
                </a:solidFill>
                <a:ea typeface="Pretendard Regular"/>
              </a:rPr>
              <a:t>에너지</a:t>
            </a:r>
            <a:r>
              <a:rPr lang="en-US" sz="2900" b="0" i="0" u="none" strike="noStrike" spc="-200" dirty="0">
                <a:solidFill>
                  <a:srgbClr val="343434"/>
                </a:solidFill>
                <a:latin typeface="Pretendard Regular"/>
              </a:rPr>
              <a:t> </a:t>
            </a:r>
            <a:r>
              <a:rPr lang="ko-KR" sz="2900" b="0" i="0" u="none" strike="noStrike" spc="-200" dirty="0">
                <a:solidFill>
                  <a:srgbClr val="343434"/>
                </a:solidFill>
                <a:ea typeface="Pretendard Regular"/>
              </a:rPr>
              <a:t>절약과</a:t>
            </a:r>
            <a:r>
              <a:rPr lang="en-US" sz="2900" b="0" i="0" u="none" strike="noStrike" spc="-200" dirty="0">
                <a:solidFill>
                  <a:srgbClr val="343434"/>
                </a:solidFill>
                <a:latin typeface="Pretendard Regular"/>
              </a:rPr>
              <a:t> </a:t>
            </a:r>
            <a:r>
              <a:rPr lang="ko-KR" sz="2900" b="0" i="0" u="none" strike="noStrike" spc="-200" dirty="0">
                <a:solidFill>
                  <a:srgbClr val="343434"/>
                </a:solidFill>
                <a:ea typeface="Pretendard Regular"/>
              </a:rPr>
              <a:t>효율성</a:t>
            </a:r>
            <a:r>
              <a:rPr lang="en-US" sz="2900" b="0" i="0" u="none" strike="noStrike" spc="-200" dirty="0">
                <a:solidFill>
                  <a:srgbClr val="343434"/>
                </a:solidFill>
                <a:latin typeface="Pretendard Regular"/>
              </a:rPr>
              <a:t> </a:t>
            </a:r>
            <a:r>
              <a:rPr lang="ko-KR" sz="2900" b="0" i="0" u="none" strike="noStrike" spc="-200" dirty="0">
                <a:solidFill>
                  <a:srgbClr val="343434"/>
                </a:solidFill>
                <a:ea typeface="Pretendard Regular"/>
              </a:rPr>
              <a:t>향상</a:t>
            </a:r>
            <a:r>
              <a:rPr lang="en-US" sz="2900" b="0" i="0" u="none" strike="noStrike" spc="-200" dirty="0">
                <a:solidFill>
                  <a:srgbClr val="343434"/>
                </a:solidFill>
                <a:latin typeface="Pretendard Regular"/>
              </a:rPr>
              <a:t>.</a:t>
            </a:r>
          </a:p>
          <a:p>
            <a:pPr marL="342900" lvl="0" indent="-342900" algn="l">
              <a:lnSpc>
                <a:spcPct val="106240"/>
              </a:lnSpc>
              <a:buClr>
                <a:srgbClr val="343434"/>
              </a:buClr>
              <a:buFont typeface="Arial"/>
              <a:buChar char="●"/>
            </a:pPr>
            <a:r>
              <a:rPr lang="ko-KR" sz="2900" b="0" i="0" u="none" strike="noStrike" spc="-200" dirty="0">
                <a:solidFill>
                  <a:srgbClr val="343434"/>
                </a:solidFill>
                <a:ea typeface="Pretendard Regular"/>
              </a:rPr>
              <a:t>스마트</a:t>
            </a:r>
            <a:r>
              <a:rPr lang="en-US" sz="2900" b="0" i="0" u="none" strike="noStrike" spc="-200" dirty="0">
                <a:solidFill>
                  <a:srgbClr val="343434"/>
                </a:solidFill>
                <a:latin typeface="Pretendard Regular"/>
              </a:rPr>
              <a:t> </a:t>
            </a:r>
            <a:r>
              <a:rPr lang="ko-KR" sz="2900" b="0" i="0" u="none" strike="noStrike" spc="-200" dirty="0" err="1">
                <a:solidFill>
                  <a:srgbClr val="343434"/>
                </a:solidFill>
                <a:ea typeface="Pretendard Regular"/>
              </a:rPr>
              <a:t>그리드</a:t>
            </a:r>
            <a:r>
              <a:rPr lang="en-US" sz="2900" b="0" i="0" u="none" strike="noStrike" spc="-200" dirty="0">
                <a:solidFill>
                  <a:srgbClr val="343434"/>
                </a:solidFill>
                <a:latin typeface="Pretendard Regular"/>
              </a:rPr>
              <a:t> </a:t>
            </a:r>
            <a:r>
              <a:rPr lang="ko-KR" sz="2900" b="0" i="0" u="none" strike="noStrike" spc="-200" dirty="0">
                <a:solidFill>
                  <a:srgbClr val="343434"/>
                </a:solidFill>
                <a:ea typeface="Pretendard Regular"/>
              </a:rPr>
              <a:t>시스템을</a:t>
            </a:r>
            <a:r>
              <a:rPr lang="en-US" sz="2900" b="0" i="0" u="none" strike="noStrike" spc="-200" dirty="0">
                <a:solidFill>
                  <a:srgbClr val="343434"/>
                </a:solidFill>
                <a:latin typeface="Pretendard Regular"/>
              </a:rPr>
              <a:t> </a:t>
            </a:r>
            <a:r>
              <a:rPr lang="ko-KR" sz="2900" b="0" i="0" u="none" strike="noStrike" spc="-200" dirty="0">
                <a:solidFill>
                  <a:srgbClr val="343434"/>
                </a:solidFill>
                <a:ea typeface="Pretendard Regular"/>
              </a:rPr>
              <a:t>통해</a:t>
            </a:r>
            <a:r>
              <a:rPr lang="en-US" sz="2900" b="0" i="0" u="none" strike="noStrike" spc="-200" dirty="0">
                <a:solidFill>
                  <a:srgbClr val="343434"/>
                </a:solidFill>
                <a:latin typeface="Pretendard Regular"/>
              </a:rPr>
              <a:t> </a:t>
            </a:r>
            <a:r>
              <a:rPr lang="ko-KR" sz="2900" b="0" i="0" u="none" strike="noStrike" spc="-200" dirty="0">
                <a:solidFill>
                  <a:srgbClr val="343434"/>
                </a:solidFill>
                <a:ea typeface="Pretendard Regular"/>
              </a:rPr>
              <a:t>전력</a:t>
            </a:r>
            <a:r>
              <a:rPr lang="en-US" sz="2900" b="0" i="0" u="none" strike="noStrike" spc="-200" dirty="0">
                <a:solidFill>
                  <a:srgbClr val="343434"/>
                </a:solidFill>
                <a:latin typeface="Pretendard Regular"/>
              </a:rPr>
              <a:t> </a:t>
            </a:r>
            <a:r>
              <a:rPr lang="ko-KR" sz="2900" b="0" i="0" u="none" strike="noStrike" spc="-200" dirty="0">
                <a:solidFill>
                  <a:srgbClr val="343434"/>
                </a:solidFill>
                <a:ea typeface="Pretendard Regular"/>
              </a:rPr>
              <a:t>소비와</a:t>
            </a:r>
            <a:r>
              <a:rPr lang="en-US" sz="2900" b="0" i="0" u="none" strike="noStrike" spc="-200" dirty="0">
                <a:solidFill>
                  <a:srgbClr val="343434"/>
                </a:solidFill>
                <a:latin typeface="Pretendard Regular"/>
              </a:rPr>
              <a:t> </a:t>
            </a:r>
            <a:r>
              <a:rPr lang="ko-KR" sz="2900" b="0" i="0" u="none" strike="noStrike" spc="-200" dirty="0">
                <a:solidFill>
                  <a:srgbClr val="343434"/>
                </a:solidFill>
                <a:ea typeface="Pretendard Regular"/>
              </a:rPr>
              <a:t>생산을</a:t>
            </a:r>
            <a:r>
              <a:rPr lang="en-US" sz="2900" b="0" i="0" u="none" strike="noStrike" spc="-200" dirty="0">
                <a:solidFill>
                  <a:srgbClr val="343434"/>
                </a:solidFill>
                <a:latin typeface="Pretendard Regular"/>
              </a:rPr>
              <a:t> </a:t>
            </a:r>
            <a:r>
              <a:rPr lang="ko-KR" sz="2900" b="0" i="0" u="none" strike="noStrike" spc="-200" dirty="0">
                <a:solidFill>
                  <a:srgbClr val="343434"/>
                </a:solidFill>
                <a:ea typeface="Pretendard Regular"/>
              </a:rPr>
              <a:t>효율적으로</a:t>
            </a:r>
            <a:r>
              <a:rPr lang="en-US" sz="2900" b="0" i="0" u="none" strike="noStrike" spc="-200" dirty="0">
                <a:solidFill>
                  <a:srgbClr val="343434"/>
                </a:solidFill>
                <a:latin typeface="Pretendard Regular"/>
              </a:rPr>
              <a:t> </a:t>
            </a:r>
            <a:r>
              <a:rPr lang="ko-KR" sz="2900" b="0" i="0" u="none" strike="noStrike" spc="-200" dirty="0">
                <a:solidFill>
                  <a:srgbClr val="343434"/>
                </a:solidFill>
                <a:ea typeface="Pretendard Regular"/>
              </a:rPr>
              <a:t>관리</a:t>
            </a:r>
            <a:r>
              <a:rPr lang="en-US" sz="2900" b="0" i="0" u="none" strike="noStrike" spc="-200" dirty="0">
                <a:solidFill>
                  <a:srgbClr val="343434"/>
                </a:solidFill>
                <a:latin typeface="Pretendard Regular"/>
              </a:rPr>
              <a:t>.</a:t>
            </a:r>
          </a:p>
          <a:p>
            <a:pPr lvl="1" algn="l">
              <a:lnSpc>
                <a:spcPct val="106240"/>
              </a:lnSpc>
            </a:pPr>
            <a:endParaRPr lang="en-US" sz="2900" b="0" i="0" u="none" strike="noStrike" spc="-200" dirty="0">
              <a:solidFill>
                <a:srgbClr val="343434"/>
              </a:solidFill>
              <a:latin typeface="Pretendard Regular"/>
            </a:endParaRPr>
          </a:p>
        </p:txBody>
      </p:sp>
      <p:grpSp>
        <p:nvGrpSpPr>
          <p:cNvPr id="24" name="Group 24"/>
          <p:cNvGrpSpPr/>
          <p:nvPr/>
        </p:nvGrpSpPr>
        <p:grpSpPr>
          <a:xfrm>
            <a:off x="2147483647" y="2147483647"/>
            <a:ext cx="2147483647" cy="2147483647"/>
            <a:chOff x="0" y="0"/>
            <a:chExt cx="0" cy="0"/>
          </a:xfrm>
        </p:grpSpPr>
      </p:grpSp>
      <p:pic>
        <p:nvPicPr>
          <p:cNvPr id="25" name="Picture 25"/>
          <p:cNvPicPr>
            <a:picLocks noChangeAspect="1"/>
          </p:cNvPicPr>
          <p:nvPr/>
        </p:nvPicPr>
        <p:blipFill>
          <a:blip r:embed="rId12">
            <a:alphaModFix amt="29000"/>
          </a:blip>
          <a:stretch>
            <a:fillRect/>
          </a:stretch>
        </p:blipFill>
        <p:spPr>
          <a:xfrm>
            <a:off x="12026900" y="9626600"/>
            <a:ext cx="3556000" cy="12700"/>
          </a:xfrm>
          <a:prstGeom prst="rect">
            <a:avLst/>
          </a:prstGeom>
        </p:spPr>
      </p:pic>
      <p:sp>
        <p:nvSpPr>
          <p:cNvPr id="26" name="TextBox 26"/>
          <p:cNvSpPr txBox="1"/>
          <p:nvPr/>
        </p:nvSpPr>
        <p:spPr>
          <a:xfrm>
            <a:off x="12103100" y="4495800"/>
            <a:ext cx="3352800" cy="42545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marL="342900" lvl="0" indent="-342900" algn="l">
              <a:lnSpc>
                <a:spcPct val="106240"/>
              </a:lnSpc>
              <a:buClr>
                <a:srgbClr val="343434"/>
              </a:buClr>
              <a:buFont typeface="Arial"/>
              <a:buChar char="●"/>
            </a:pPr>
            <a:endParaRPr lang="en-US" altLang="ko-KR" sz="2900" b="0" i="0" u="none" strike="noStrike" spc="-200" dirty="0" smtClean="0">
              <a:solidFill>
                <a:srgbClr val="343434"/>
              </a:solidFill>
              <a:ea typeface="Pretendard Regular"/>
            </a:endParaRPr>
          </a:p>
          <a:p>
            <a:pPr marL="342900" lvl="0" indent="-342900" algn="l">
              <a:lnSpc>
                <a:spcPct val="106240"/>
              </a:lnSpc>
              <a:buClr>
                <a:srgbClr val="343434"/>
              </a:buClr>
              <a:buFont typeface="Arial"/>
              <a:buChar char="●"/>
            </a:pPr>
            <a:endParaRPr lang="en-US" altLang="ko-KR" sz="2900" spc="-200" dirty="0">
              <a:solidFill>
                <a:srgbClr val="343434"/>
              </a:solidFill>
              <a:ea typeface="Pretendard Regular"/>
            </a:endParaRPr>
          </a:p>
          <a:p>
            <a:pPr marL="342900" lvl="0" indent="-342900" algn="l">
              <a:lnSpc>
                <a:spcPct val="106240"/>
              </a:lnSpc>
              <a:buClr>
                <a:srgbClr val="343434"/>
              </a:buClr>
              <a:buFont typeface="Arial"/>
              <a:buChar char="●"/>
            </a:pPr>
            <a:r>
              <a:rPr lang="ko-KR" sz="2900" b="0" i="0" u="none" strike="noStrike" spc="-200" dirty="0" err="1" smtClean="0">
                <a:solidFill>
                  <a:srgbClr val="343434"/>
                </a:solidFill>
                <a:ea typeface="Pretendard Regular"/>
              </a:rPr>
              <a:t>후쿠시마</a:t>
            </a:r>
            <a:r>
              <a:rPr lang="en-US" sz="2900" b="0" i="0" u="none" strike="noStrike" spc="-200" dirty="0" smtClean="0">
                <a:solidFill>
                  <a:srgbClr val="343434"/>
                </a:solidFill>
                <a:latin typeface="Pretendard Regular"/>
              </a:rPr>
              <a:t> </a:t>
            </a:r>
            <a:r>
              <a:rPr lang="ko-KR" sz="2900" b="0" i="0" u="none" strike="noStrike" spc="-200" dirty="0">
                <a:solidFill>
                  <a:srgbClr val="343434"/>
                </a:solidFill>
                <a:ea typeface="Pretendard Regular"/>
              </a:rPr>
              <a:t>사고</a:t>
            </a:r>
            <a:r>
              <a:rPr lang="en-US" sz="2900" b="0" i="0" u="none" strike="noStrike" spc="-200" dirty="0">
                <a:solidFill>
                  <a:srgbClr val="343434"/>
                </a:solidFill>
                <a:latin typeface="Pretendard Regular"/>
              </a:rPr>
              <a:t> </a:t>
            </a:r>
            <a:r>
              <a:rPr lang="ko-KR" sz="2900" b="0" i="0" u="none" strike="noStrike" spc="-200" dirty="0">
                <a:solidFill>
                  <a:srgbClr val="343434"/>
                </a:solidFill>
                <a:ea typeface="Pretendard Regular"/>
              </a:rPr>
              <a:t>이후</a:t>
            </a:r>
            <a:r>
              <a:rPr lang="en-US" sz="2900" b="0" i="0" u="none" strike="noStrike" spc="-200" dirty="0">
                <a:solidFill>
                  <a:srgbClr val="343434"/>
                </a:solidFill>
                <a:latin typeface="Pretendard Regular"/>
              </a:rPr>
              <a:t>, </a:t>
            </a:r>
            <a:r>
              <a:rPr lang="ko-KR" sz="2900" b="0" i="0" u="none" strike="noStrike" spc="-200" dirty="0">
                <a:solidFill>
                  <a:srgbClr val="343434"/>
                </a:solidFill>
                <a:ea typeface="Pretendard Regular"/>
              </a:rPr>
              <a:t>원자력</a:t>
            </a:r>
            <a:r>
              <a:rPr lang="en-US" sz="2900" b="0" i="0" u="none" strike="noStrike" spc="-200" dirty="0">
                <a:solidFill>
                  <a:srgbClr val="343434"/>
                </a:solidFill>
                <a:latin typeface="Pretendard Regular"/>
              </a:rPr>
              <a:t> </a:t>
            </a:r>
            <a:r>
              <a:rPr lang="ko-KR" sz="2900" b="0" i="0" u="none" strike="noStrike" spc="-200" dirty="0">
                <a:solidFill>
                  <a:srgbClr val="343434"/>
                </a:solidFill>
                <a:ea typeface="Pretendard Regular"/>
              </a:rPr>
              <a:t>발전에</a:t>
            </a:r>
            <a:r>
              <a:rPr lang="en-US" sz="2900" b="0" i="0" u="none" strike="noStrike" spc="-200" dirty="0">
                <a:solidFill>
                  <a:srgbClr val="343434"/>
                </a:solidFill>
                <a:latin typeface="Pretendard Regular"/>
              </a:rPr>
              <a:t> </a:t>
            </a:r>
            <a:r>
              <a:rPr lang="ko-KR" sz="2900" b="0" i="0" u="none" strike="noStrike" spc="-200" dirty="0">
                <a:solidFill>
                  <a:srgbClr val="343434"/>
                </a:solidFill>
                <a:ea typeface="Pretendard Regular"/>
              </a:rPr>
              <a:t>대한</a:t>
            </a:r>
            <a:r>
              <a:rPr lang="en-US" sz="2900" b="0" i="0" u="none" strike="noStrike" spc="-200" dirty="0">
                <a:solidFill>
                  <a:srgbClr val="343434"/>
                </a:solidFill>
                <a:latin typeface="Pretendard Regular"/>
              </a:rPr>
              <a:t> </a:t>
            </a:r>
            <a:r>
              <a:rPr lang="ko-KR" sz="2900" b="0" i="0" u="none" strike="noStrike" spc="-200" dirty="0">
                <a:solidFill>
                  <a:srgbClr val="343434"/>
                </a:solidFill>
                <a:ea typeface="Pretendard Regular"/>
              </a:rPr>
              <a:t>불신이</a:t>
            </a:r>
            <a:r>
              <a:rPr lang="en-US" sz="2900" b="0" i="0" u="none" strike="noStrike" spc="-200" dirty="0">
                <a:solidFill>
                  <a:srgbClr val="343434"/>
                </a:solidFill>
                <a:latin typeface="Pretendard Regular"/>
              </a:rPr>
              <a:t> </a:t>
            </a:r>
            <a:r>
              <a:rPr lang="ko-KR" sz="2900" b="0" i="0" u="none" strike="noStrike" spc="-200" dirty="0">
                <a:solidFill>
                  <a:srgbClr val="343434"/>
                </a:solidFill>
                <a:ea typeface="Pretendard Regular"/>
              </a:rPr>
              <a:t>커지면서</a:t>
            </a:r>
            <a:r>
              <a:rPr lang="en-US" sz="2900" b="0" i="0" u="none" strike="noStrike" spc="-200" dirty="0">
                <a:solidFill>
                  <a:srgbClr val="343434"/>
                </a:solidFill>
                <a:latin typeface="Pretendard Regular"/>
              </a:rPr>
              <a:t> </a:t>
            </a:r>
            <a:r>
              <a:rPr lang="ko-KR" sz="2900" b="0" i="0" u="none" strike="noStrike" spc="-200" dirty="0">
                <a:solidFill>
                  <a:srgbClr val="343434"/>
                </a:solidFill>
                <a:ea typeface="Pretendard Regular"/>
              </a:rPr>
              <a:t>에너지</a:t>
            </a:r>
            <a:r>
              <a:rPr lang="en-US" sz="2900" b="0" i="0" u="none" strike="noStrike" spc="-200" dirty="0">
                <a:solidFill>
                  <a:srgbClr val="343434"/>
                </a:solidFill>
                <a:latin typeface="Pretendard Regular"/>
              </a:rPr>
              <a:t> </a:t>
            </a:r>
            <a:r>
              <a:rPr lang="ko-KR" sz="2900" b="0" i="0" u="none" strike="noStrike" spc="-200" dirty="0">
                <a:solidFill>
                  <a:srgbClr val="343434"/>
                </a:solidFill>
                <a:ea typeface="Pretendard Regular"/>
              </a:rPr>
              <a:t>믹스의</a:t>
            </a:r>
            <a:r>
              <a:rPr lang="en-US" sz="2900" b="0" i="0" u="none" strike="noStrike" spc="-200" dirty="0">
                <a:solidFill>
                  <a:srgbClr val="343434"/>
                </a:solidFill>
                <a:latin typeface="Pretendard Regular"/>
              </a:rPr>
              <a:t> </a:t>
            </a:r>
            <a:r>
              <a:rPr lang="ko-KR" sz="2900" b="0" i="0" u="none" strike="noStrike" spc="-200" dirty="0">
                <a:solidFill>
                  <a:srgbClr val="343434"/>
                </a:solidFill>
                <a:ea typeface="Pretendard Regular"/>
              </a:rPr>
              <a:t>다변화가</a:t>
            </a:r>
            <a:r>
              <a:rPr lang="en-US" sz="2900" b="0" i="0" u="none" strike="noStrike" spc="-200" dirty="0">
                <a:solidFill>
                  <a:srgbClr val="343434"/>
                </a:solidFill>
                <a:latin typeface="Pretendard Regular"/>
              </a:rPr>
              <a:t> </a:t>
            </a:r>
            <a:r>
              <a:rPr lang="ko-KR" sz="2900" b="0" i="0" u="none" strike="noStrike" spc="-200" dirty="0">
                <a:solidFill>
                  <a:srgbClr val="343434"/>
                </a:solidFill>
                <a:ea typeface="Pretendard Regular"/>
              </a:rPr>
              <a:t>필요</a:t>
            </a:r>
            <a:r>
              <a:rPr lang="en-US" sz="2900" b="0" i="0" u="none" strike="noStrike" spc="-200" dirty="0">
                <a:solidFill>
                  <a:srgbClr val="343434"/>
                </a:solidFill>
                <a:latin typeface="Pretendard Regular"/>
              </a:rPr>
              <a:t>.</a:t>
            </a:r>
          </a:p>
          <a:p>
            <a:pPr marL="342900" lvl="0" indent="-342900" algn="l">
              <a:lnSpc>
                <a:spcPct val="106240"/>
              </a:lnSpc>
              <a:buClr>
                <a:srgbClr val="343434"/>
              </a:buClr>
              <a:buFont typeface="Arial"/>
              <a:buChar char="●"/>
            </a:pPr>
            <a:r>
              <a:rPr lang="ko-KR" sz="2900" b="0" i="0" u="none" strike="noStrike" spc="-200" dirty="0">
                <a:solidFill>
                  <a:srgbClr val="343434"/>
                </a:solidFill>
                <a:ea typeface="Pretendard Regular"/>
              </a:rPr>
              <a:t>재생</a:t>
            </a:r>
            <a:r>
              <a:rPr lang="en-US" sz="2900" b="0" i="0" u="none" strike="noStrike" spc="-200" dirty="0">
                <a:solidFill>
                  <a:srgbClr val="343434"/>
                </a:solidFill>
                <a:latin typeface="Pretendard Regular"/>
              </a:rPr>
              <a:t> </a:t>
            </a:r>
            <a:r>
              <a:rPr lang="ko-KR" sz="2900" b="0" i="0" u="none" strike="noStrike" spc="-200" dirty="0">
                <a:solidFill>
                  <a:srgbClr val="343434"/>
                </a:solidFill>
                <a:ea typeface="Pretendard Regular"/>
              </a:rPr>
              <a:t>가능</a:t>
            </a:r>
            <a:r>
              <a:rPr lang="en-US" sz="2900" b="0" i="0" u="none" strike="noStrike" spc="-200" dirty="0">
                <a:solidFill>
                  <a:srgbClr val="343434"/>
                </a:solidFill>
                <a:latin typeface="Pretendard Regular"/>
              </a:rPr>
              <a:t> </a:t>
            </a:r>
            <a:r>
              <a:rPr lang="ko-KR" sz="2900" b="0" i="0" u="none" strike="noStrike" spc="-200" dirty="0">
                <a:solidFill>
                  <a:srgbClr val="343434"/>
                </a:solidFill>
                <a:ea typeface="Pretendard Regular"/>
              </a:rPr>
              <a:t>에너지의</a:t>
            </a:r>
            <a:r>
              <a:rPr lang="en-US" sz="2900" b="0" i="0" u="none" strike="noStrike" spc="-200" dirty="0">
                <a:solidFill>
                  <a:srgbClr val="343434"/>
                </a:solidFill>
                <a:latin typeface="Pretendard Regular"/>
              </a:rPr>
              <a:t> </a:t>
            </a:r>
            <a:r>
              <a:rPr lang="ko-KR" sz="2900" b="0" i="0" u="none" strike="noStrike" spc="-200" dirty="0">
                <a:solidFill>
                  <a:srgbClr val="343434"/>
                </a:solidFill>
                <a:ea typeface="Pretendard Regular"/>
              </a:rPr>
              <a:t>비중</a:t>
            </a:r>
            <a:r>
              <a:rPr lang="en-US" sz="2900" b="0" i="0" u="none" strike="noStrike" spc="-200" dirty="0">
                <a:solidFill>
                  <a:srgbClr val="343434"/>
                </a:solidFill>
                <a:latin typeface="Pretendard Regular"/>
              </a:rPr>
              <a:t> </a:t>
            </a:r>
            <a:r>
              <a:rPr lang="ko-KR" sz="2900" b="0" i="0" u="none" strike="noStrike" spc="-200" dirty="0">
                <a:solidFill>
                  <a:srgbClr val="343434"/>
                </a:solidFill>
                <a:ea typeface="Pretendard Regular"/>
              </a:rPr>
              <a:t>확대와</a:t>
            </a:r>
            <a:r>
              <a:rPr lang="en-US" sz="2900" b="0" i="0" u="none" strike="noStrike" spc="-200" dirty="0">
                <a:solidFill>
                  <a:srgbClr val="343434"/>
                </a:solidFill>
                <a:latin typeface="Pretendard Regular"/>
              </a:rPr>
              <a:t> </a:t>
            </a:r>
            <a:r>
              <a:rPr lang="ko-KR" sz="2900" b="0" i="0" u="none" strike="noStrike" spc="-200" dirty="0">
                <a:solidFill>
                  <a:srgbClr val="343434"/>
                </a:solidFill>
                <a:ea typeface="Pretendard Regular"/>
              </a:rPr>
              <a:t>원자력의</a:t>
            </a:r>
            <a:r>
              <a:rPr lang="en-US" sz="2900" b="0" i="0" u="none" strike="noStrike" spc="-200" dirty="0">
                <a:solidFill>
                  <a:srgbClr val="343434"/>
                </a:solidFill>
                <a:latin typeface="Pretendard Regular"/>
              </a:rPr>
              <a:t> </a:t>
            </a:r>
            <a:r>
              <a:rPr lang="ko-KR" sz="2900" b="0" i="0" u="none" strike="noStrike" spc="-200" dirty="0">
                <a:solidFill>
                  <a:srgbClr val="343434"/>
                </a:solidFill>
                <a:ea typeface="Pretendard Regular"/>
              </a:rPr>
              <a:t>대체</a:t>
            </a:r>
            <a:r>
              <a:rPr lang="en-US" sz="2900" b="0" i="0" u="none" strike="noStrike" spc="-200" dirty="0">
                <a:solidFill>
                  <a:srgbClr val="343434"/>
                </a:solidFill>
                <a:latin typeface="Pretendard Regular"/>
              </a:rPr>
              <a:t> </a:t>
            </a:r>
            <a:r>
              <a:rPr lang="ko-KR" sz="2900" b="0" i="0" u="none" strike="noStrike" spc="-200" dirty="0">
                <a:solidFill>
                  <a:srgbClr val="343434"/>
                </a:solidFill>
                <a:ea typeface="Pretendard Regular"/>
              </a:rPr>
              <a:t>기술</a:t>
            </a:r>
            <a:r>
              <a:rPr lang="en-US" sz="2900" b="0" i="0" u="none" strike="noStrike" spc="-200" dirty="0">
                <a:solidFill>
                  <a:srgbClr val="343434"/>
                </a:solidFill>
                <a:latin typeface="Pretendard Regular"/>
              </a:rPr>
              <a:t> </a:t>
            </a:r>
            <a:r>
              <a:rPr lang="ko-KR" sz="2900" b="0" i="0" u="none" strike="noStrike" spc="-200" dirty="0">
                <a:solidFill>
                  <a:srgbClr val="343434"/>
                </a:solidFill>
                <a:ea typeface="Pretendard Regular"/>
              </a:rPr>
              <a:t>개발</a:t>
            </a:r>
            <a:r>
              <a:rPr lang="en-US" sz="2900" b="0" i="0" u="none" strike="noStrike" spc="-200" dirty="0">
                <a:solidFill>
                  <a:srgbClr val="343434"/>
                </a:solidFill>
                <a:latin typeface="Pretendard Regular"/>
              </a:rPr>
              <a:t>.</a:t>
            </a:r>
          </a:p>
          <a:p>
            <a:pPr lvl="1" algn="l">
              <a:lnSpc>
                <a:spcPct val="106240"/>
              </a:lnSpc>
            </a:pPr>
            <a:endParaRPr lang="en-US" sz="2900" b="0" i="0" u="none" strike="noStrike" spc="-200" dirty="0">
              <a:solidFill>
                <a:srgbClr val="343434"/>
              </a:solidFill>
              <a:latin typeface="Pretendard Regular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CDCD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0400" y="533400"/>
            <a:ext cx="16954500" cy="698500"/>
          </a:xfrm>
          <a:prstGeom prst="rect">
            <a:avLst/>
          </a:prstGeom>
          <a:effectLst>
            <a:outerShdw blurRad="13467" dist="64729" dir="2700000">
              <a:srgbClr val="000000">
                <a:alpha val="14000"/>
              </a:srgbClr>
            </a:outerShdw>
          </a:effectLst>
        </p:spPr>
      </p:pic>
      <p:pic>
        <p:nvPicPr>
          <p:cNvPr id="3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7700" y="1308100"/>
            <a:ext cx="16979900" cy="8445500"/>
          </a:xfrm>
          <a:prstGeom prst="rect">
            <a:avLst/>
          </a:prstGeom>
          <a:effectLst>
            <a:outerShdw blurRad="1955464" dist="779980" dir="2700000">
              <a:srgbClr val="000000">
                <a:alpha val="18000"/>
              </a:srgbClr>
            </a:outerShdw>
          </a:effectLst>
        </p:spPr>
      </p:pic>
      <p:pic>
        <p:nvPicPr>
          <p:cNvPr id="4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41836" y="3238500"/>
            <a:ext cx="15925939" cy="5232400"/>
          </a:xfrm>
          <a:prstGeom prst="rect">
            <a:avLst/>
          </a:prstGeom>
          <a:effectLst>
            <a:outerShdw blurRad="215611" dir="2700000">
              <a:srgbClr val="000000">
                <a:alpha val="11000"/>
              </a:srgbClr>
            </a:outerShdw>
          </a:effectLst>
        </p:spPr>
      </p:pic>
      <p:sp>
        <p:nvSpPr>
          <p:cNvPr id="5" name="TextBox 5"/>
          <p:cNvSpPr txBox="1"/>
          <p:nvPr/>
        </p:nvSpPr>
        <p:spPr>
          <a:xfrm>
            <a:off x="1828800" y="3543300"/>
            <a:ext cx="13271500" cy="49022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marL="342900" lvl="0" indent="-342900" algn="l">
              <a:lnSpc>
                <a:spcPct val="106240"/>
              </a:lnSpc>
              <a:buClr>
                <a:srgbClr val="343434"/>
              </a:buClr>
              <a:buFont typeface="Arial"/>
              <a:buChar char="●"/>
            </a:pPr>
            <a:r>
              <a:rPr lang="en-US" sz="3100" b="0" i="0" u="none" strike="noStrike" spc="-200" dirty="0">
                <a:solidFill>
                  <a:srgbClr val="343434"/>
                </a:solidFill>
                <a:latin typeface="Pretendard Regular"/>
              </a:rPr>
              <a:t>(P1): </a:t>
            </a:r>
            <a:r>
              <a:rPr lang="ko-KR" sz="3100" b="0" i="0" u="none" strike="noStrike" spc="-200" dirty="0" err="1">
                <a:solidFill>
                  <a:srgbClr val="343434"/>
                </a:solidFill>
                <a:ea typeface="Pretendard Regular"/>
              </a:rPr>
              <a:t>후쿠시마</a:t>
            </a:r>
            <a:r>
              <a:rPr lang="en-US" sz="3100" b="0" i="0" u="none" strike="noStrike" spc="-200" dirty="0">
                <a:solidFill>
                  <a:srgbClr val="343434"/>
                </a:solidFill>
                <a:latin typeface="Pretendard Regular"/>
              </a:rPr>
              <a:t> </a:t>
            </a:r>
            <a:r>
              <a:rPr lang="ko-KR" sz="3100" b="0" i="0" u="none" strike="noStrike" spc="-200" dirty="0">
                <a:solidFill>
                  <a:srgbClr val="343434"/>
                </a:solidFill>
                <a:ea typeface="Pretendard Regular"/>
              </a:rPr>
              <a:t>사고</a:t>
            </a:r>
            <a:r>
              <a:rPr lang="en-US" sz="3100" b="0" i="0" u="none" strike="noStrike" spc="-200" dirty="0">
                <a:solidFill>
                  <a:srgbClr val="343434"/>
                </a:solidFill>
                <a:latin typeface="Pretendard Regular"/>
              </a:rPr>
              <a:t> </a:t>
            </a:r>
            <a:r>
              <a:rPr lang="ko-KR" sz="3100" b="0" i="0" u="none" strike="noStrike" spc="-200" dirty="0">
                <a:solidFill>
                  <a:srgbClr val="343434"/>
                </a:solidFill>
                <a:ea typeface="Pretendard Regular"/>
              </a:rPr>
              <a:t>이후</a:t>
            </a:r>
            <a:r>
              <a:rPr lang="en-US" sz="3100" b="0" i="0" u="none" strike="noStrike" spc="-200" dirty="0">
                <a:solidFill>
                  <a:srgbClr val="343434"/>
                </a:solidFill>
                <a:latin typeface="Pretendard Regular"/>
              </a:rPr>
              <a:t>, </a:t>
            </a:r>
            <a:r>
              <a:rPr lang="ko-KR" sz="3100" b="0" i="0" u="none" strike="noStrike" spc="-200" dirty="0">
                <a:solidFill>
                  <a:srgbClr val="343434"/>
                </a:solidFill>
                <a:ea typeface="Pretendard Regular"/>
              </a:rPr>
              <a:t>재생</a:t>
            </a:r>
            <a:r>
              <a:rPr lang="en-US" sz="3100" b="0" i="0" u="none" strike="noStrike" spc="-200" dirty="0">
                <a:solidFill>
                  <a:srgbClr val="343434"/>
                </a:solidFill>
                <a:latin typeface="Pretendard Regular"/>
              </a:rPr>
              <a:t> </a:t>
            </a:r>
            <a:r>
              <a:rPr lang="ko-KR" sz="3100" b="0" i="0" u="none" strike="noStrike" spc="-200" dirty="0">
                <a:solidFill>
                  <a:srgbClr val="343434"/>
                </a:solidFill>
                <a:ea typeface="Pretendard Regular"/>
              </a:rPr>
              <a:t>가능</a:t>
            </a:r>
            <a:r>
              <a:rPr lang="en-US" sz="3100" b="0" i="0" u="none" strike="noStrike" spc="-200" dirty="0">
                <a:solidFill>
                  <a:srgbClr val="343434"/>
                </a:solidFill>
                <a:latin typeface="Pretendard Regular"/>
              </a:rPr>
              <a:t> </a:t>
            </a:r>
            <a:r>
              <a:rPr lang="ko-KR" sz="3100" b="0" i="0" u="none" strike="noStrike" spc="-200" dirty="0">
                <a:solidFill>
                  <a:srgbClr val="343434"/>
                </a:solidFill>
                <a:ea typeface="Pretendard Regular"/>
              </a:rPr>
              <a:t>에너지</a:t>
            </a:r>
            <a:r>
              <a:rPr lang="en-US" sz="3100" b="0" i="0" u="none" strike="noStrike" spc="-200" dirty="0">
                <a:solidFill>
                  <a:srgbClr val="343434"/>
                </a:solidFill>
                <a:latin typeface="Pretendard Regular"/>
              </a:rPr>
              <a:t> </a:t>
            </a:r>
            <a:r>
              <a:rPr lang="ko-KR" sz="3100" b="0" i="0" u="none" strike="noStrike" spc="-200" dirty="0">
                <a:solidFill>
                  <a:srgbClr val="343434"/>
                </a:solidFill>
                <a:ea typeface="Pretendard Regular"/>
              </a:rPr>
              <a:t>확대는</a:t>
            </a:r>
            <a:r>
              <a:rPr lang="en-US" sz="3100" b="0" i="0" u="none" strike="noStrike" spc="-200" dirty="0">
                <a:solidFill>
                  <a:srgbClr val="343434"/>
                </a:solidFill>
                <a:latin typeface="Pretendard Regular"/>
              </a:rPr>
              <a:t> </a:t>
            </a:r>
            <a:r>
              <a:rPr lang="ko-KR" sz="3100" b="0" i="0" u="none" strike="noStrike" spc="-200" dirty="0">
                <a:solidFill>
                  <a:srgbClr val="343434"/>
                </a:solidFill>
                <a:ea typeface="Pretendard Regular"/>
              </a:rPr>
              <a:t>일본</a:t>
            </a:r>
            <a:r>
              <a:rPr lang="en-US" sz="3100" b="0" i="0" u="none" strike="noStrike" spc="-200" dirty="0">
                <a:solidFill>
                  <a:srgbClr val="343434"/>
                </a:solidFill>
                <a:latin typeface="Pretendard Regular"/>
              </a:rPr>
              <a:t> </a:t>
            </a:r>
            <a:r>
              <a:rPr lang="ko-KR" sz="3100" b="0" i="0" u="none" strike="noStrike" spc="-200" dirty="0">
                <a:solidFill>
                  <a:srgbClr val="343434"/>
                </a:solidFill>
                <a:ea typeface="Pretendard Regular"/>
              </a:rPr>
              <a:t>에너지</a:t>
            </a:r>
            <a:r>
              <a:rPr lang="en-US" sz="3100" b="0" i="0" u="none" strike="noStrike" spc="-200" dirty="0">
                <a:solidFill>
                  <a:srgbClr val="343434"/>
                </a:solidFill>
                <a:latin typeface="Pretendard Regular"/>
              </a:rPr>
              <a:t> </a:t>
            </a:r>
            <a:r>
              <a:rPr lang="ko-KR" sz="3100" b="0" i="0" u="none" strike="noStrike" spc="-200" dirty="0">
                <a:solidFill>
                  <a:srgbClr val="343434"/>
                </a:solidFill>
                <a:ea typeface="Pretendard Regular"/>
              </a:rPr>
              <a:t>문제의</a:t>
            </a:r>
            <a:r>
              <a:rPr lang="en-US" sz="3100" b="0" i="0" u="none" strike="noStrike" spc="-200" dirty="0">
                <a:solidFill>
                  <a:srgbClr val="343434"/>
                </a:solidFill>
                <a:latin typeface="Pretendard Regular"/>
              </a:rPr>
              <a:t> </a:t>
            </a:r>
            <a:r>
              <a:rPr lang="ko-KR" sz="3100" b="0" i="0" u="none" strike="noStrike" spc="-200" dirty="0">
                <a:solidFill>
                  <a:srgbClr val="343434"/>
                </a:solidFill>
                <a:ea typeface="Pretendard Regular"/>
              </a:rPr>
              <a:t>핵심</a:t>
            </a:r>
            <a:r>
              <a:rPr lang="en-US" sz="3100" b="0" i="0" u="none" strike="noStrike" spc="-200" dirty="0">
                <a:solidFill>
                  <a:srgbClr val="343434"/>
                </a:solidFill>
                <a:latin typeface="Pretendard Regular"/>
              </a:rPr>
              <a:t> </a:t>
            </a:r>
            <a:r>
              <a:rPr lang="ko-KR" sz="3100" b="0" i="0" u="none" strike="noStrike" spc="-200" dirty="0">
                <a:solidFill>
                  <a:srgbClr val="343434"/>
                </a:solidFill>
                <a:ea typeface="Pretendard Regular"/>
              </a:rPr>
              <a:t>해결</a:t>
            </a:r>
            <a:r>
              <a:rPr lang="en-US" sz="3100" b="0" i="0" u="none" strike="noStrike" spc="-200" dirty="0">
                <a:solidFill>
                  <a:srgbClr val="343434"/>
                </a:solidFill>
                <a:latin typeface="Pretendard Regular"/>
              </a:rPr>
              <a:t> </a:t>
            </a:r>
            <a:r>
              <a:rPr lang="ko-KR" sz="3100" b="0" i="0" u="none" strike="noStrike" spc="-200" dirty="0">
                <a:solidFill>
                  <a:srgbClr val="343434"/>
                </a:solidFill>
                <a:ea typeface="Pretendard Regular"/>
              </a:rPr>
              <a:t>방안이다</a:t>
            </a:r>
            <a:r>
              <a:rPr lang="en-US" sz="3100" b="0" i="0" u="none" strike="noStrike" spc="-200" dirty="0">
                <a:solidFill>
                  <a:srgbClr val="343434"/>
                </a:solidFill>
                <a:latin typeface="Pretendard Regular"/>
              </a:rPr>
              <a:t>.</a:t>
            </a:r>
          </a:p>
          <a:p>
            <a:pPr marL="342900" lvl="0" indent="-342900" algn="l">
              <a:lnSpc>
                <a:spcPct val="106240"/>
              </a:lnSpc>
              <a:buClr>
                <a:srgbClr val="343434"/>
              </a:buClr>
              <a:buFont typeface="Arial"/>
              <a:buChar char="●"/>
            </a:pPr>
            <a:r>
              <a:rPr lang="en-US" sz="3100" b="0" i="0" u="none" strike="noStrike" spc="-200" dirty="0">
                <a:solidFill>
                  <a:srgbClr val="343434"/>
                </a:solidFill>
                <a:latin typeface="Pretendard Regular"/>
              </a:rPr>
              <a:t>(P2): </a:t>
            </a:r>
            <a:r>
              <a:rPr lang="ko-KR" sz="3100" b="0" i="0" u="none" strike="noStrike" dirty="0">
                <a:solidFill>
                  <a:srgbClr val="343434"/>
                </a:solidFill>
                <a:ea typeface="Pretendard Regular"/>
              </a:rPr>
              <a:t>재생</a:t>
            </a:r>
            <a:r>
              <a:rPr lang="en-US" sz="3100" b="0" i="0" u="none" strike="noStrike" dirty="0">
                <a:solidFill>
                  <a:srgbClr val="343434"/>
                </a:solidFill>
                <a:latin typeface="Pretendard Regular"/>
              </a:rPr>
              <a:t> </a:t>
            </a:r>
            <a:r>
              <a:rPr lang="ko-KR" sz="3100" b="0" i="0" u="none" strike="noStrike" dirty="0">
                <a:solidFill>
                  <a:srgbClr val="343434"/>
                </a:solidFill>
                <a:ea typeface="Pretendard Regular"/>
              </a:rPr>
              <a:t>가능</a:t>
            </a:r>
            <a:r>
              <a:rPr lang="en-US" sz="3100" b="0" i="0" u="none" strike="noStrike" dirty="0">
                <a:solidFill>
                  <a:srgbClr val="343434"/>
                </a:solidFill>
                <a:latin typeface="Pretendard Regular"/>
              </a:rPr>
              <a:t> </a:t>
            </a:r>
            <a:r>
              <a:rPr lang="ko-KR" sz="3100" b="0" i="0" u="none" strike="noStrike" dirty="0">
                <a:solidFill>
                  <a:srgbClr val="343434"/>
                </a:solidFill>
                <a:ea typeface="Pretendard Regular"/>
              </a:rPr>
              <a:t>에너지는</a:t>
            </a:r>
            <a:r>
              <a:rPr lang="en-US" sz="3100" b="0" i="0" u="none" strike="noStrike" dirty="0">
                <a:solidFill>
                  <a:srgbClr val="343434"/>
                </a:solidFill>
                <a:latin typeface="Pretendard Regular"/>
              </a:rPr>
              <a:t> </a:t>
            </a:r>
            <a:r>
              <a:rPr lang="ko-KR" sz="3100" b="0" i="0" u="none" strike="noStrike" dirty="0">
                <a:solidFill>
                  <a:srgbClr val="343434"/>
                </a:solidFill>
                <a:ea typeface="Pretendard Regular"/>
              </a:rPr>
              <a:t>일본의</a:t>
            </a:r>
            <a:r>
              <a:rPr lang="en-US" sz="3100" b="0" i="0" u="none" strike="noStrike" dirty="0">
                <a:solidFill>
                  <a:srgbClr val="343434"/>
                </a:solidFill>
                <a:latin typeface="Pretendard Regular"/>
              </a:rPr>
              <a:t> </a:t>
            </a:r>
            <a:r>
              <a:rPr lang="ko-KR" sz="3100" b="0" i="0" u="none" strike="noStrike" dirty="0">
                <a:solidFill>
                  <a:srgbClr val="343434"/>
                </a:solidFill>
                <a:ea typeface="Pretendard Regular"/>
              </a:rPr>
              <a:t>지리적</a:t>
            </a:r>
            <a:r>
              <a:rPr lang="en-US" sz="3100" b="0" i="0" u="none" strike="noStrike" dirty="0">
                <a:solidFill>
                  <a:srgbClr val="343434"/>
                </a:solidFill>
                <a:latin typeface="Pretendard Regular"/>
              </a:rPr>
              <a:t> </a:t>
            </a:r>
            <a:r>
              <a:rPr lang="ko-KR" sz="3100" b="0" i="0" u="none" strike="noStrike" dirty="0">
                <a:solidFill>
                  <a:srgbClr val="343434"/>
                </a:solidFill>
                <a:ea typeface="Pretendard Regular"/>
              </a:rPr>
              <a:t>특성에</a:t>
            </a:r>
            <a:r>
              <a:rPr lang="en-US" sz="3100" b="0" i="0" u="none" strike="noStrike" dirty="0">
                <a:solidFill>
                  <a:srgbClr val="343434"/>
                </a:solidFill>
                <a:latin typeface="Pretendard Regular"/>
              </a:rPr>
              <a:t> </a:t>
            </a:r>
            <a:r>
              <a:rPr lang="ko-KR" sz="3100" b="0" i="0" u="none" strike="noStrike" dirty="0">
                <a:solidFill>
                  <a:srgbClr val="343434"/>
                </a:solidFill>
                <a:ea typeface="Pretendard Regular"/>
              </a:rPr>
              <a:t>맞는</a:t>
            </a:r>
            <a:r>
              <a:rPr lang="en-US" sz="3100" b="0" i="0" u="none" strike="noStrike" dirty="0">
                <a:solidFill>
                  <a:srgbClr val="343434"/>
                </a:solidFill>
                <a:latin typeface="Pretendard Regular"/>
              </a:rPr>
              <a:t> </a:t>
            </a:r>
            <a:r>
              <a:rPr lang="ko-KR" sz="3100" b="0" i="0" u="none" strike="noStrike" dirty="0">
                <a:solidFill>
                  <a:srgbClr val="343434"/>
                </a:solidFill>
                <a:ea typeface="Pretendard Regular"/>
              </a:rPr>
              <a:t>중요한</a:t>
            </a:r>
            <a:r>
              <a:rPr lang="en-US" sz="3100" b="0" i="0" u="none" strike="noStrike" dirty="0">
                <a:solidFill>
                  <a:srgbClr val="343434"/>
                </a:solidFill>
                <a:latin typeface="Pretendard Regular"/>
              </a:rPr>
              <a:t> </a:t>
            </a:r>
            <a:r>
              <a:rPr lang="ko-KR" sz="3100" b="0" i="0" u="none" strike="noStrike" dirty="0">
                <a:solidFill>
                  <a:srgbClr val="343434"/>
                </a:solidFill>
                <a:ea typeface="Pretendard Regular"/>
              </a:rPr>
              <a:t>대안으로</a:t>
            </a:r>
            <a:r>
              <a:rPr lang="en-US" sz="3100" b="0" i="0" u="none" strike="noStrike" dirty="0">
                <a:solidFill>
                  <a:srgbClr val="343434"/>
                </a:solidFill>
                <a:latin typeface="Pretendard Regular"/>
              </a:rPr>
              <a:t>, </a:t>
            </a:r>
            <a:r>
              <a:rPr lang="ko-KR" sz="3100" b="0" i="0" u="none" strike="noStrike" dirty="0">
                <a:solidFill>
                  <a:srgbClr val="343434"/>
                </a:solidFill>
                <a:ea typeface="Pretendard Regular"/>
              </a:rPr>
              <a:t>환경</a:t>
            </a:r>
            <a:r>
              <a:rPr lang="en-US" sz="3100" b="0" i="0" u="none" strike="noStrike" dirty="0">
                <a:solidFill>
                  <a:srgbClr val="343434"/>
                </a:solidFill>
                <a:latin typeface="Pretendard Regular"/>
              </a:rPr>
              <a:t> </a:t>
            </a:r>
            <a:r>
              <a:rPr lang="ko-KR" sz="3100" b="0" i="0" u="none" strike="noStrike" dirty="0">
                <a:solidFill>
                  <a:srgbClr val="343434"/>
                </a:solidFill>
                <a:ea typeface="Pretendard Regular"/>
              </a:rPr>
              <a:t>보호와</a:t>
            </a:r>
            <a:r>
              <a:rPr lang="en-US" sz="3100" b="0" i="0" u="none" strike="noStrike" dirty="0">
                <a:solidFill>
                  <a:srgbClr val="343434"/>
                </a:solidFill>
                <a:latin typeface="Pretendard Regular"/>
              </a:rPr>
              <a:t> </a:t>
            </a:r>
            <a:r>
              <a:rPr lang="ko-KR" sz="3100" b="0" i="0" u="none" strike="noStrike" dirty="0">
                <a:solidFill>
                  <a:srgbClr val="343434"/>
                </a:solidFill>
                <a:ea typeface="Pretendard Regular"/>
              </a:rPr>
              <a:t>경제적</a:t>
            </a:r>
            <a:r>
              <a:rPr lang="en-US" sz="3100" b="0" i="0" u="none" strike="noStrike" dirty="0">
                <a:solidFill>
                  <a:srgbClr val="343434"/>
                </a:solidFill>
                <a:latin typeface="Pretendard Regular"/>
              </a:rPr>
              <a:t> </a:t>
            </a:r>
            <a:r>
              <a:rPr lang="ko-KR" sz="3100" b="0" i="0" u="none" strike="noStrike" dirty="0">
                <a:solidFill>
                  <a:srgbClr val="343434"/>
                </a:solidFill>
                <a:ea typeface="Pretendard Regular"/>
              </a:rPr>
              <a:t>성장</a:t>
            </a:r>
            <a:r>
              <a:rPr lang="en-US" sz="3100" b="0" i="0" u="none" strike="noStrike" dirty="0">
                <a:solidFill>
                  <a:srgbClr val="343434"/>
                </a:solidFill>
                <a:latin typeface="Pretendard Regular"/>
              </a:rPr>
              <a:t>, </a:t>
            </a:r>
            <a:r>
              <a:rPr lang="ko-KR" sz="3100" b="0" i="0" u="none" strike="noStrike" dirty="0">
                <a:solidFill>
                  <a:srgbClr val="343434"/>
                </a:solidFill>
                <a:ea typeface="Pretendard Regular"/>
              </a:rPr>
              <a:t>에너지</a:t>
            </a:r>
            <a:r>
              <a:rPr lang="en-US" sz="3100" b="0" i="0" u="none" strike="noStrike" dirty="0">
                <a:solidFill>
                  <a:srgbClr val="343434"/>
                </a:solidFill>
                <a:latin typeface="Pretendard Regular"/>
              </a:rPr>
              <a:t> </a:t>
            </a:r>
            <a:r>
              <a:rPr lang="ko-KR" sz="3100" b="0" i="0" u="none" strike="noStrike" dirty="0">
                <a:solidFill>
                  <a:srgbClr val="343434"/>
                </a:solidFill>
                <a:ea typeface="Pretendard Regular"/>
              </a:rPr>
              <a:t>자립을</a:t>
            </a:r>
            <a:r>
              <a:rPr lang="en-US" sz="3100" b="0" i="0" u="none" strike="noStrike" dirty="0">
                <a:solidFill>
                  <a:srgbClr val="343434"/>
                </a:solidFill>
                <a:latin typeface="Pretendard Regular"/>
              </a:rPr>
              <a:t> </a:t>
            </a:r>
            <a:r>
              <a:rPr lang="ko-KR" sz="3100" b="0" i="0" u="none" strike="noStrike" dirty="0">
                <a:solidFill>
                  <a:srgbClr val="343434"/>
                </a:solidFill>
                <a:ea typeface="Pretendard Regular"/>
              </a:rPr>
              <a:t>촉진할</a:t>
            </a:r>
            <a:r>
              <a:rPr lang="en-US" sz="3100" b="0" i="0" u="none" strike="noStrike" dirty="0">
                <a:solidFill>
                  <a:srgbClr val="343434"/>
                </a:solidFill>
                <a:latin typeface="Pretendard Regular"/>
              </a:rPr>
              <a:t> </a:t>
            </a:r>
            <a:r>
              <a:rPr lang="ko-KR" sz="3100" b="0" i="0" u="none" strike="noStrike" dirty="0">
                <a:solidFill>
                  <a:srgbClr val="343434"/>
                </a:solidFill>
                <a:ea typeface="Pretendard Regular"/>
              </a:rPr>
              <a:t>수</a:t>
            </a:r>
            <a:r>
              <a:rPr lang="en-US" sz="3100" b="0" i="0" u="none" strike="noStrike" dirty="0">
                <a:solidFill>
                  <a:srgbClr val="343434"/>
                </a:solidFill>
                <a:latin typeface="Pretendard Regular"/>
              </a:rPr>
              <a:t> </a:t>
            </a:r>
            <a:r>
              <a:rPr lang="ko-KR" sz="3100" b="0" i="0" u="none" strike="noStrike" dirty="0">
                <a:solidFill>
                  <a:srgbClr val="343434"/>
                </a:solidFill>
                <a:ea typeface="Pretendard Regular"/>
              </a:rPr>
              <a:t>있는</a:t>
            </a:r>
            <a:r>
              <a:rPr lang="en-US" sz="3100" b="0" i="0" u="none" strike="noStrike" dirty="0">
                <a:solidFill>
                  <a:srgbClr val="343434"/>
                </a:solidFill>
                <a:latin typeface="Pretendard Regular"/>
              </a:rPr>
              <a:t> </a:t>
            </a:r>
            <a:r>
              <a:rPr lang="ko-KR" sz="3100" b="0" i="0" u="none" strike="noStrike" dirty="0">
                <a:solidFill>
                  <a:srgbClr val="343434"/>
                </a:solidFill>
                <a:ea typeface="Pretendard Regular"/>
              </a:rPr>
              <a:t>잠재력을</a:t>
            </a:r>
            <a:r>
              <a:rPr lang="en-US" sz="3100" b="0" i="0" u="none" strike="noStrike" dirty="0">
                <a:solidFill>
                  <a:srgbClr val="343434"/>
                </a:solidFill>
                <a:latin typeface="Pretendard Regular"/>
              </a:rPr>
              <a:t> </a:t>
            </a:r>
            <a:r>
              <a:rPr lang="ko-KR" sz="3100" b="0" i="0" u="none" strike="noStrike" dirty="0">
                <a:solidFill>
                  <a:srgbClr val="343434"/>
                </a:solidFill>
                <a:ea typeface="Pretendard Regular"/>
              </a:rPr>
              <a:t>지닌</a:t>
            </a:r>
            <a:r>
              <a:rPr lang="en-US" sz="3100" b="0" i="0" u="none" strike="noStrike" dirty="0">
                <a:solidFill>
                  <a:srgbClr val="343434"/>
                </a:solidFill>
                <a:latin typeface="Pretendard Regular"/>
              </a:rPr>
              <a:t> </a:t>
            </a:r>
            <a:r>
              <a:rPr lang="ko-KR" sz="3100" b="0" i="0" u="none" strike="noStrike" dirty="0">
                <a:solidFill>
                  <a:srgbClr val="343434"/>
                </a:solidFill>
                <a:ea typeface="Pretendard Regular"/>
              </a:rPr>
              <a:t>자원이다</a:t>
            </a:r>
            <a:r>
              <a:rPr lang="en-US" sz="3100" b="0" i="0" u="none" strike="noStrike" dirty="0">
                <a:solidFill>
                  <a:srgbClr val="343434"/>
                </a:solidFill>
                <a:latin typeface="Pretendard Regular"/>
              </a:rPr>
              <a:t>.</a:t>
            </a:r>
          </a:p>
          <a:p>
            <a:pPr marL="342900" lvl="0" indent="-342900" algn="l">
              <a:lnSpc>
                <a:spcPct val="106240"/>
              </a:lnSpc>
              <a:buClr>
                <a:srgbClr val="343434"/>
              </a:buClr>
              <a:buFont typeface="Arial"/>
              <a:buChar char="●"/>
            </a:pPr>
            <a:r>
              <a:rPr lang="en-US" sz="3100" b="0" i="0" u="none" strike="noStrike" spc="-200" dirty="0">
                <a:solidFill>
                  <a:srgbClr val="343434"/>
                </a:solidFill>
                <a:latin typeface="Pretendard Regular"/>
              </a:rPr>
              <a:t>(P3): </a:t>
            </a:r>
            <a:r>
              <a:rPr lang="ko-KR" sz="3100" b="0" i="0" u="none" strike="noStrike" spc="-200" dirty="0">
                <a:solidFill>
                  <a:srgbClr val="343434"/>
                </a:solidFill>
                <a:ea typeface="Pretendard Regular"/>
              </a:rPr>
              <a:t>일본</a:t>
            </a:r>
            <a:r>
              <a:rPr lang="en-US" sz="3100" b="0" i="0" u="none" strike="noStrike" spc="-200" dirty="0">
                <a:solidFill>
                  <a:srgbClr val="343434"/>
                </a:solidFill>
                <a:latin typeface="Pretendard Regular"/>
              </a:rPr>
              <a:t> </a:t>
            </a:r>
            <a:r>
              <a:rPr lang="ko-KR" sz="3100" b="0" i="0" u="none" strike="noStrike" spc="-200" dirty="0">
                <a:solidFill>
                  <a:srgbClr val="343434"/>
                </a:solidFill>
                <a:ea typeface="Pretendard Regular"/>
              </a:rPr>
              <a:t>정부는</a:t>
            </a:r>
            <a:r>
              <a:rPr lang="en-US" sz="3100" b="0" i="0" u="none" strike="noStrike" spc="-200" dirty="0">
                <a:solidFill>
                  <a:srgbClr val="343434"/>
                </a:solidFill>
                <a:latin typeface="Pretendard Regular"/>
              </a:rPr>
              <a:t> </a:t>
            </a:r>
            <a:r>
              <a:rPr lang="ko-KR" sz="3100" b="0" i="0" u="none" strike="noStrike" spc="-200" dirty="0">
                <a:solidFill>
                  <a:srgbClr val="343434"/>
                </a:solidFill>
                <a:ea typeface="Pretendard Regular"/>
              </a:rPr>
              <a:t>재생</a:t>
            </a:r>
            <a:r>
              <a:rPr lang="en-US" sz="3100" b="0" i="0" u="none" strike="noStrike" spc="-200" dirty="0">
                <a:solidFill>
                  <a:srgbClr val="343434"/>
                </a:solidFill>
                <a:latin typeface="Pretendard Regular"/>
              </a:rPr>
              <a:t> </a:t>
            </a:r>
            <a:r>
              <a:rPr lang="ko-KR" sz="3100" b="0" i="0" u="none" strike="noStrike" spc="-200" dirty="0">
                <a:solidFill>
                  <a:srgbClr val="343434"/>
                </a:solidFill>
                <a:ea typeface="Pretendard Regular"/>
              </a:rPr>
              <a:t>가능</a:t>
            </a:r>
            <a:r>
              <a:rPr lang="en-US" sz="3100" b="0" i="0" u="none" strike="noStrike" spc="-200" dirty="0">
                <a:solidFill>
                  <a:srgbClr val="343434"/>
                </a:solidFill>
                <a:latin typeface="Pretendard Regular"/>
              </a:rPr>
              <a:t> </a:t>
            </a:r>
            <a:r>
              <a:rPr lang="ko-KR" sz="3100" b="0" i="0" u="none" strike="noStrike" spc="-200" dirty="0">
                <a:solidFill>
                  <a:srgbClr val="343434"/>
                </a:solidFill>
                <a:ea typeface="Pretendard Regular"/>
              </a:rPr>
              <a:t>에너지</a:t>
            </a:r>
            <a:r>
              <a:rPr lang="en-US" sz="3100" b="0" i="0" u="none" strike="noStrike" spc="-200" dirty="0">
                <a:solidFill>
                  <a:srgbClr val="343434"/>
                </a:solidFill>
                <a:latin typeface="Pretendard Regular"/>
              </a:rPr>
              <a:t> </a:t>
            </a:r>
            <a:r>
              <a:rPr lang="ko-KR" sz="3100" b="0" i="0" u="none" strike="noStrike" spc="-200" dirty="0">
                <a:solidFill>
                  <a:srgbClr val="343434"/>
                </a:solidFill>
                <a:ea typeface="Pretendard Regular"/>
              </a:rPr>
              <a:t>확대를</a:t>
            </a:r>
            <a:r>
              <a:rPr lang="en-US" sz="3100" b="0" i="0" u="none" strike="noStrike" spc="-200" dirty="0">
                <a:solidFill>
                  <a:srgbClr val="343434"/>
                </a:solidFill>
                <a:latin typeface="Pretendard Regular"/>
              </a:rPr>
              <a:t> </a:t>
            </a:r>
            <a:r>
              <a:rPr lang="ko-KR" sz="3100" b="0" i="0" u="none" strike="noStrike" spc="-200" dirty="0">
                <a:solidFill>
                  <a:srgbClr val="343434"/>
                </a:solidFill>
                <a:ea typeface="Pretendard Regular"/>
              </a:rPr>
              <a:t>위한</a:t>
            </a:r>
            <a:r>
              <a:rPr lang="en-US" sz="3100" b="0" i="0" u="none" strike="noStrike" spc="-200" dirty="0">
                <a:solidFill>
                  <a:srgbClr val="343434"/>
                </a:solidFill>
                <a:latin typeface="Pretendard Regular"/>
              </a:rPr>
              <a:t> </a:t>
            </a:r>
            <a:r>
              <a:rPr lang="ko-KR" sz="3100" b="0" i="0" u="none" strike="noStrike" spc="-200" dirty="0">
                <a:solidFill>
                  <a:srgbClr val="343434"/>
                </a:solidFill>
                <a:ea typeface="Pretendard Regular"/>
              </a:rPr>
              <a:t>정책과</a:t>
            </a:r>
            <a:r>
              <a:rPr lang="en-US" sz="3100" b="0" i="0" u="none" strike="noStrike" spc="-200" dirty="0">
                <a:solidFill>
                  <a:srgbClr val="343434"/>
                </a:solidFill>
                <a:latin typeface="Pretendard Regular"/>
              </a:rPr>
              <a:t> </a:t>
            </a:r>
            <a:r>
              <a:rPr lang="ko-KR" sz="3100" b="0" i="0" u="none" strike="noStrike" spc="-200" dirty="0">
                <a:solidFill>
                  <a:srgbClr val="343434"/>
                </a:solidFill>
                <a:ea typeface="Pretendard Regular"/>
              </a:rPr>
              <a:t>기술</a:t>
            </a:r>
            <a:r>
              <a:rPr lang="en-US" sz="3100" b="0" i="0" u="none" strike="noStrike" spc="-200" dirty="0">
                <a:solidFill>
                  <a:srgbClr val="343434"/>
                </a:solidFill>
                <a:latin typeface="Pretendard Regular"/>
              </a:rPr>
              <a:t> </a:t>
            </a:r>
            <a:r>
              <a:rPr lang="ko-KR" sz="3100" b="0" i="0" u="none" strike="noStrike" spc="-200" dirty="0">
                <a:solidFill>
                  <a:srgbClr val="343434"/>
                </a:solidFill>
                <a:ea typeface="Pretendard Regular"/>
              </a:rPr>
              <a:t>혁신을</a:t>
            </a:r>
            <a:r>
              <a:rPr lang="en-US" sz="3100" b="0" i="0" u="none" strike="noStrike" spc="-200" dirty="0">
                <a:solidFill>
                  <a:srgbClr val="343434"/>
                </a:solidFill>
                <a:latin typeface="Pretendard Regular"/>
              </a:rPr>
              <a:t> </a:t>
            </a:r>
            <a:r>
              <a:rPr lang="ko-KR" sz="3100" b="0" i="0" u="none" strike="noStrike" spc="-200" dirty="0">
                <a:solidFill>
                  <a:srgbClr val="343434"/>
                </a:solidFill>
                <a:ea typeface="Pretendard Regular"/>
              </a:rPr>
              <a:t>추진하고</a:t>
            </a:r>
            <a:r>
              <a:rPr lang="en-US" sz="3100" b="0" i="0" u="none" strike="noStrike" spc="-200" dirty="0">
                <a:solidFill>
                  <a:srgbClr val="343434"/>
                </a:solidFill>
                <a:latin typeface="Pretendard Regular"/>
              </a:rPr>
              <a:t> </a:t>
            </a:r>
            <a:r>
              <a:rPr lang="ko-KR" sz="3100" b="0" i="0" u="none" strike="noStrike" spc="-200" dirty="0">
                <a:solidFill>
                  <a:srgbClr val="343434"/>
                </a:solidFill>
                <a:ea typeface="Pretendard Regular"/>
              </a:rPr>
              <a:t>있으며</a:t>
            </a:r>
            <a:r>
              <a:rPr lang="en-US" sz="3100" b="0" i="0" u="none" strike="noStrike" spc="-200" dirty="0">
                <a:solidFill>
                  <a:srgbClr val="343434"/>
                </a:solidFill>
                <a:latin typeface="Pretendard Regular"/>
              </a:rPr>
              <a:t>, </a:t>
            </a:r>
            <a:r>
              <a:rPr lang="ko-KR" sz="3100" b="0" i="0" u="none" strike="noStrike" spc="-200" dirty="0">
                <a:solidFill>
                  <a:srgbClr val="343434"/>
                </a:solidFill>
                <a:ea typeface="Pretendard Regular"/>
              </a:rPr>
              <a:t>배터리</a:t>
            </a:r>
            <a:r>
              <a:rPr lang="en-US" sz="3100" b="0" i="0" u="none" strike="noStrike" spc="-200" dirty="0">
                <a:solidFill>
                  <a:srgbClr val="343434"/>
                </a:solidFill>
                <a:latin typeface="Pretendard Regular"/>
              </a:rPr>
              <a:t> </a:t>
            </a:r>
            <a:r>
              <a:rPr lang="ko-KR" sz="3100" b="0" i="0" u="none" strike="noStrike" spc="-200" dirty="0">
                <a:solidFill>
                  <a:srgbClr val="343434"/>
                </a:solidFill>
                <a:ea typeface="Pretendard Regular"/>
              </a:rPr>
              <a:t>저장</a:t>
            </a:r>
            <a:r>
              <a:rPr lang="en-US" sz="3100" b="0" i="0" u="none" strike="noStrike" spc="-200" dirty="0">
                <a:solidFill>
                  <a:srgbClr val="343434"/>
                </a:solidFill>
                <a:latin typeface="Pretendard Regular"/>
              </a:rPr>
              <a:t> </a:t>
            </a:r>
            <a:r>
              <a:rPr lang="ko-KR" sz="3100" b="0" i="0" u="none" strike="noStrike" spc="-200" dirty="0">
                <a:solidFill>
                  <a:srgbClr val="343434"/>
                </a:solidFill>
                <a:ea typeface="Pretendard Regular"/>
              </a:rPr>
              <a:t>및</a:t>
            </a:r>
            <a:r>
              <a:rPr lang="en-US" sz="3100" b="0" i="0" u="none" strike="noStrike" spc="-200" dirty="0">
                <a:solidFill>
                  <a:srgbClr val="343434"/>
                </a:solidFill>
                <a:latin typeface="Pretendard Regular"/>
              </a:rPr>
              <a:t> </a:t>
            </a:r>
            <a:r>
              <a:rPr lang="ko-KR" sz="3100" b="0" i="0" u="none" strike="noStrike" spc="-200" dirty="0">
                <a:solidFill>
                  <a:srgbClr val="343434"/>
                </a:solidFill>
                <a:ea typeface="Pretendard Regular"/>
              </a:rPr>
              <a:t>스마트</a:t>
            </a:r>
            <a:r>
              <a:rPr lang="en-US" sz="3100" b="0" i="0" u="none" strike="noStrike" spc="-200" dirty="0">
                <a:solidFill>
                  <a:srgbClr val="343434"/>
                </a:solidFill>
                <a:latin typeface="Pretendard Regular"/>
              </a:rPr>
              <a:t> </a:t>
            </a:r>
            <a:r>
              <a:rPr lang="ko-KR" sz="3100" b="0" i="0" u="none" strike="noStrike" spc="-200" dirty="0" err="1">
                <a:solidFill>
                  <a:srgbClr val="343434"/>
                </a:solidFill>
                <a:ea typeface="Pretendard Regular"/>
              </a:rPr>
              <a:t>그리드</a:t>
            </a:r>
            <a:r>
              <a:rPr lang="en-US" sz="3100" b="0" i="0" u="none" strike="noStrike" spc="-200" dirty="0">
                <a:solidFill>
                  <a:srgbClr val="343434"/>
                </a:solidFill>
                <a:latin typeface="Pretendard Regular"/>
              </a:rPr>
              <a:t> </a:t>
            </a:r>
            <a:r>
              <a:rPr lang="ko-KR" sz="3100" b="0" i="0" u="none" strike="noStrike" spc="-200" dirty="0">
                <a:solidFill>
                  <a:srgbClr val="343434"/>
                </a:solidFill>
                <a:ea typeface="Pretendard Regular"/>
              </a:rPr>
              <a:t>기술을</a:t>
            </a:r>
            <a:r>
              <a:rPr lang="en-US" sz="3100" b="0" i="0" u="none" strike="noStrike" spc="-200" dirty="0">
                <a:solidFill>
                  <a:srgbClr val="343434"/>
                </a:solidFill>
                <a:latin typeface="Pretendard Regular"/>
              </a:rPr>
              <a:t> </a:t>
            </a:r>
            <a:r>
              <a:rPr lang="ko-KR" sz="3100" b="0" i="0" u="none" strike="noStrike" spc="-200" dirty="0">
                <a:solidFill>
                  <a:srgbClr val="343434"/>
                </a:solidFill>
                <a:ea typeface="Pretendard Regular"/>
              </a:rPr>
              <a:t>통해</a:t>
            </a:r>
            <a:r>
              <a:rPr lang="en-US" sz="3100" b="0" i="0" u="none" strike="noStrike" spc="-200" dirty="0">
                <a:solidFill>
                  <a:srgbClr val="343434"/>
                </a:solidFill>
                <a:latin typeface="Pretendard Regular"/>
              </a:rPr>
              <a:t> </a:t>
            </a:r>
            <a:r>
              <a:rPr lang="ko-KR" sz="3100" b="0" i="0" u="none" strike="noStrike" spc="-200" dirty="0">
                <a:solidFill>
                  <a:srgbClr val="343434"/>
                </a:solidFill>
                <a:ea typeface="Pretendard Regular"/>
              </a:rPr>
              <a:t>안정적이고</a:t>
            </a:r>
            <a:r>
              <a:rPr lang="en-US" sz="3100" b="0" i="0" u="none" strike="noStrike" spc="-200" dirty="0">
                <a:solidFill>
                  <a:srgbClr val="343434"/>
                </a:solidFill>
                <a:latin typeface="Pretendard Regular"/>
              </a:rPr>
              <a:t> </a:t>
            </a:r>
            <a:r>
              <a:rPr lang="ko-KR" sz="3100" b="0" i="0" u="none" strike="noStrike" spc="-200" dirty="0">
                <a:solidFill>
                  <a:srgbClr val="343434"/>
                </a:solidFill>
                <a:ea typeface="Pretendard Regular"/>
              </a:rPr>
              <a:t>효율적인</a:t>
            </a:r>
            <a:r>
              <a:rPr lang="en-US" sz="3100" b="0" i="0" u="none" strike="noStrike" spc="-200" dirty="0">
                <a:solidFill>
                  <a:srgbClr val="343434"/>
                </a:solidFill>
                <a:latin typeface="Pretendard Regular"/>
              </a:rPr>
              <a:t> </a:t>
            </a:r>
            <a:r>
              <a:rPr lang="ko-KR" sz="3100" b="0" i="0" u="none" strike="noStrike" spc="-200" dirty="0">
                <a:solidFill>
                  <a:srgbClr val="343434"/>
                </a:solidFill>
                <a:ea typeface="Pretendard Regular"/>
              </a:rPr>
              <a:t>에너지</a:t>
            </a:r>
            <a:r>
              <a:rPr lang="en-US" sz="3100" b="0" i="0" u="none" strike="noStrike" spc="-200" dirty="0">
                <a:solidFill>
                  <a:srgbClr val="343434"/>
                </a:solidFill>
                <a:latin typeface="Pretendard Regular"/>
              </a:rPr>
              <a:t> </a:t>
            </a:r>
            <a:r>
              <a:rPr lang="ko-KR" sz="3100" b="0" i="0" u="none" strike="noStrike" spc="-200" dirty="0">
                <a:solidFill>
                  <a:srgbClr val="343434"/>
                </a:solidFill>
                <a:ea typeface="Pretendard Regular"/>
              </a:rPr>
              <a:t>공급을</a:t>
            </a:r>
            <a:r>
              <a:rPr lang="en-US" sz="3100" b="0" i="0" u="none" strike="noStrike" spc="-200" dirty="0">
                <a:solidFill>
                  <a:srgbClr val="343434"/>
                </a:solidFill>
                <a:latin typeface="Pretendard Regular"/>
              </a:rPr>
              <a:t> </a:t>
            </a:r>
            <a:r>
              <a:rPr lang="ko-KR" sz="3100" b="0" i="0" u="none" strike="noStrike" spc="-200" dirty="0">
                <a:solidFill>
                  <a:srgbClr val="343434"/>
                </a:solidFill>
                <a:ea typeface="Pretendard Regular"/>
              </a:rPr>
              <a:t>실현할</a:t>
            </a:r>
            <a:r>
              <a:rPr lang="en-US" sz="3100" b="0" i="0" u="none" strike="noStrike" spc="-200" dirty="0">
                <a:solidFill>
                  <a:srgbClr val="343434"/>
                </a:solidFill>
                <a:latin typeface="Pretendard Regular"/>
              </a:rPr>
              <a:t> </a:t>
            </a:r>
            <a:r>
              <a:rPr lang="ko-KR" sz="3100" b="0" i="0" u="none" strike="noStrike" spc="-200" dirty="0">
                <a:solidFill>
                  <a:srgbClr val="343434"/>
                </a:solidFill>
                <a:ea typeface="Pretendard Regular"/>
              </a:rPr>
              <a:t>수</a:t>
            </a:r>
            <a:r>
              <a:rPr lang="en-US" sz="3100" b="0" i="0" u="none" strike="noStrike" spc="-200" dirty="0">
                <a:solidFill>
                  <a:srgbClr val="343434"/>
                </a:solidFill>
                <a:latin typeface="Pretendard Regular"/>
              </a:rPr>
              <a:t> </a:t>
            </a:r>
            <a:r>
              <a:rPr lang="ko-KR" sz="3100" b="0" i="0" u="none" strike="noStrike" spc="-200" dirty="0">
                <a:solidFill>
                  <a:srgbClr val="343434"/>
                </a:solidFill>
                <a:ea typeface="Pretendard Regular"/>
              </a:rPr>
              <a:t>있다</a:t>
            </a:r>
            <a:r>
              <a:rPr lang="en-US" sz="3100" b="0" i="0" u="none" strike="noStrike" spc="-200" dirty="0">
                <a:solidFill>
                  <a:srgbClr val="343434"/>
                </a:solidFill>
                <a:latin typeface="Pretendard Regular"/>
              </a:rPr>
              <a:t>.</a:t>
            </a:r>
          </a:p>
          <a:p>
            <a:pPr marL="342900" lvl="0" indent="-342900" algn="l">
              <a:lnSpc>
                <a:spcPct val="106240"/>
              </a:lnSpc>
              <a:buClr>
                <a:srgbClr val="343434"/>
              </a:buClr>
              <a:buFont typeface="Arial"/>
              <a:buChar char="●"/>
            </a:pPr>
            <a:r>
              <a:rPr lang="en-US" sz="3100" b="0" i="0" u="none" strike="noStrike" spc="-200" dirty="0">
                <a:solidFill>
                  <a:srgbClr val="343434"/>
                </a:solidFill>
                <a:latin typeface="Pretendard Regular"/>
              </a:rPr>
              <a:t>(C1):  </a:t>
            </a:r>
            <a:r>
              <a:rPr lang="ko-KR" sz="3100" b="0" i="0" u="none" strike="noStrike" spc="-200" dirty="0" err="1">
                <a:solidFill>
                  <a:srgbClr val="343434"/>
                </a:solidFill>
                <a:ea typeface="Pretendard Regular"/>
              </a:rPr>
              <a:t>후쿠시마</a:t>
            </a:r>
            <a:r>
              <a:rPr lang="en-US" sz="3100" b="0" i="0" u="none" strike="noStrike" spc="-200" dirty="0">
                <a:solidFill>
                  <a:srgbClr val="343434"/>
                </a:solidFill>
                <a:latin typeface="Pretendard Regular"/>
              </a:rPr>
              <a:t> </a:t>
            </a:r>
            <a:r>
              <a:rPr lang="ko-KR" sz="3100" b="0" i="0" u="none" strike="noStrike" spc="-200" dirty="0">
                <a:solidFill>
                  <a:srgbClr val="343434"/>
                </a:solidFill>
                <a:ea typeface="Pretendard Regular"/>
              </a:rPr>
              <a:t>사고</a:t>
            </a:r>
            <a:r>
              <a:rPr lang="en-US" sz="3100" b="0" i="0" u="none" strike="noStrike" spc="-200" dirty="0">
                <a:solidFill>
                  <a:srgbClr val="343434"/>
                </a:solidFill>
                <a:latin typeface="Pretendard Regular"/>
              </a:rPr>
              <a:t> </a:t>
            </a:r>
            <a:r>
              <a:rPr lang="ko-KR" sz="3100" b="0" i="0" u="none" strike="noStrike" spc="-200" dirty="0">
                <a:solidFill>
                  <a:srgbClr val="343434"/>
                </a:solidFill>
                <a:ea typeface="Pretendard Regular"/>
              </a:rPr>
              <a:t>이후</a:t>
            </a:r>
            <a:r>
              <a:rPr lang="en-US" sz="3100" b="0" i="0" u="none" strike="noStrike" spc="-200" dirty="0">
                <a:solidFill>
                  <a:srgbClr val="343434"/>
                </a:solidFill>
                <a:latin typeface="Pretendard Regular"/>
              </a:rPr>
              <a:t> </a:t>
            </a:r>
            <a:r>
              <a:rPr lang="ko-KR" sz="3100" b="0" i="0" u="none" strike="noStrike" spc="-200" dirty="0">
                <a:solidFill>
                  <a:srgbClr val="343434"/>
                </a:solidFill>
                <a:ea typeface="Pretendard Regular"/>
              </a:rPr>
              <a:t>일본이</a:t>
            </a:r>
            <a:r>
              <a:rPr lang="en-US" sz="3100" b="0" i="0" u="none" strike="noStrike" spc="-200" dirty="0">
                <a:solidFill>
                  <a:srgbClr val="343434"/>
                </a:solidFill>
                <a:latin typeface="Pretendard Regular"/>
              </a:rPr>
              <a:t> </a:t>
            </a:r>
            <a:r>
              <a:rPr lang="ko-KR" sz="3100" b="0" i="0" u="none" strike="noStrike" spc="-200" dirty="0">
                <a:solidFill>
                  <a:srgbClr val="343434"/>
                </a:solidFill>
                <a:ea typeface="Pretendard Regular"/>
              </a:rPr>
              <a:t>추진해야</a:t>
            </a:r>
            <a:r>
              <a:rPr lang="en-US" sz="3100" b="0" i="0" u="none" strike="noStrike" spc="-200" dirty="0">
                <a:solidFill>
                  <a:srgbClr val="343434"/>
                </a:solidFill>
                <a:latin typeface="Pretendard Regular"/>
              </a:rPr>
              <a:t> </a:t>
            </a:r>
            <a:r>
              <a:rPr lang="ko-KR" sz="3100" b="0" i="0" u="none" strike="noStrike" spc="-200" dirty="0">
                <a:solidFill>
                  <a:srgbClr val="343434"/>
                </a:solidFill>
                <a:ea typeface="Pretendard Regular"/>
              </a:rPr>
              <a:t>할</a:t>
            </a:r>
            <a:r>
              <a:rPr lang="en-US" sz="3100" b="0" i="0" u="none" strike="noStrike" spc="-200" dirty="0">
                <a:solidFill>
                  <a:srgbClr val="343434"/>
                </a:solidFill>
                <a:latin typeface="Pretendard Regular"/>
              </a:rPr>
              <a:t> </a:t>
            </a:r>
            <a:r>
              <a:rPr lang="ko-KR" sz="3100" b="0" i="0" u="none" strike="noStrike" spc="-200" dirty="0">
                <a:solidFill>
                  <a:srgbClr val="343434"/>
                </a:solidFill>
                <a:ea typeface="Pretendard Regular"/>
              </a:rPr>
              <a:t>핵심적인</a:t>
            </a:r>
            <a:r>
              <a:rPr lang="en-US" sz="3100" b="0" i="0" u="none" strike="noStrike" spc="-200" dirty="0">
                <a:solidFill>
                  <a:srgbClr val="343434"/>
                </a:solidFill>
                <a:latin typeface="Pretendard Regular"/>
              </a:rPr>
              <a:t> </a:t>
            </a:r>
            <a:r>
              <a:rPr lang="ko-KR" sz="3100" b="0" i="0" u="none" strike="noStrike" spc="-200" dirty="0">
                <a:solidFill>
                  <a:srgbClr val="343434"/>
                </a:solidFill>
                <a:ea typeface="Pretendard Regular"/>
              </a:rPr>
              <a:t>해결</a:t>
            </a:r>
            <a:r>
              <a:rPr lang="en-US" sz="3100" b="0" i="0" u="none" strike="noStrike" spc="-200" dirty="0">
                <a:solidFill>
                  <a:srgbClr val="343434"/>
                </a:solidFill>
                <a:latin typeface="Pretendard Regular"/>
              </a:rPr>
              <a:t> </a:t>
            </a:r>
            <a:r>
              <a:rPr lang="ko-KR" sz="3100" b="0" i="0" u="none" strike="noStrike" spc="-200" dirty="0">
                <a:solidFill>
                  <a:srgbClr val="343434"/>
                </a:solidFill>
                <a:ea typeface="Pretendard Regular"/>
              </a:rPr>
              <a:t>방안은</a:t>
            </a:r>
            <a:r>
              <a:rPr lang="en-US" sz="3100" b="0" i="0" u="none" strike="noStrike" spc="-200" dirty="0">
                <a:solidFill>
                  <a:srgbClr val="343434"/>
                </a:solidFill>
                <a:latin typeface="Pretendard Regular"/>
              </a:rPr>
              <a:t> </a:t>
            </a:r>
            <a:r>
              <a:rPr lang="ko-KR" sz="3100" b="0" i="0" u="none" strike="noStrike" spc="-200" dirty="0">
                <a:solidFill>
                  <a:srgbClr val="343434"/>
                </a:solidFill>
                <a:ea typeface="Pretendard Regular"/>
              </a:rPr>
              <a:t>재생</a:t>
            </a:r>
            <a:r>
              <a:rPr lang="en-US" sz="3100" b="0" i="0" u="none" strike="noStrike" spc="-200" dirty="0">
                <a:solidFill>
                  <a:srgbClr val="343434"/>
                </a:solidFill>
                <a:latin typeface="Pretendard Regular"/>
              </a:rPr>
              <a:t> </a:t>
            </a:r>
            <a:r>
              <a:rPr lang="ko-KR" sz="3100" b="0" i="0" u="none" strike="noStrike" spc="-200" dirty="0">
                <a:solidFill>
                  <a:srgbClr val="343434"/>
                </a:solidFill>
                <a:ea typeface="Pretendard Regular"/>
              </a:rPr>
              <a:t>가능</a:t>
            </a:r>
            <a:r>
              <a:rPr lang="en-US" sz="3100" b="0" i="0" u="none" strike="noStrike" spc="-200" dirty="0">
                <a:solidFill>
                  <a:srgbClr val="343434"/>
                </a:solidFill>
                <a:latin typeface="Pretendard Regular"/>
              </a:rPr>
              <a:t> </a:t>
            </a:r>
            <a:r>
              <a:rPr lang="ko-KR" sz="3100" b="0" i="0" u="none" strike="noStrike" spc="-200" dirty="0">
                <a:solidFill>
                  <a:srgbClr val="343434"/>
                </a:solidFill>
                <a:ea typeface="Pretendard Regular"/>
              </a:rPr>
              <a:t>에너지확대이다</a:t>
            </a:r>
          </a:p>
        </p:txBody>
      </p:sp>
      <p:pic>
        <p:nvPicPr>
          <p:cNvPr id="6" name="Picture 6"/>
          <p:cNvPicPr>
            <a:picLocks noChangeAspect="1"/>
          </p:cNvPicPr>
          <p:nvPr/>
        </p:nvPicPr>
        <p:blipFill>
          <a:blip r:embed="rId5">
            <a:alphaModFix amt="29000"/>
          </a:blip>
          <a:stretch>
            <a:fillRect/>
          </a:stretch>
        </p:blipFill>
        <p:spPr>
          <a:xfrm>
            <a:off x="1384300" y="3086100"/>
            <a:ext cx="15519400" cy="12700"/>
          </a:xfrm>
          <a:prstGeom prst="rect">
            <a:avLst/>
          </a:prstGeom>
        </p:spPr>
      </p:pic>
      <p:sp>
        <p:nvSpPr>
          <p:cNvPr id="7" name="TextBox 7"/>
          <p:cNvSpPr txBox="1"/>
          <p:nvPr/>
        </p:nvSpPr>
        <p:spPr>
          <a:xfrm>
            <a:off x="3670300" y="1828800"/>
            <a:ext cx="11023600" cy="10668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l">
              <a:lnSpc>
                <a:spcPct val="92960"/>
              </a:lnSpc>
            </a:pPr>
            <a:r>
              <a:rPr lang="ko-KR" sz="6000" b="0" i="0" u="none" strike="noStrike" spc="-200">
                <a:solidFill>
                  <a:srgbClr val="000000"/>
                </a:solidFill>
                <a:ea typeface="Pretendard SemiBold"/>
              </a:rPr>
              <a:t>논증</a:t>
            </a:r>
            <a:r>
              <a:rPr lang="en-US" sz="6000" b="0" i="0" u="none" strike="noStrike" spc="-200">
                <a:solidFill>
                  <a:srgbClr val="000000"/>
                </a:solidFill>
                <a:latin typeface="Pretendard SemiBold"/>
              </a:rPr>
              <a:t>3</a:t>
            </a:r>
          </a:p>
        </p:txBody>
      </p:sp>
      <p:pic>
        <p:nvPicPr>
          <p:cNvPr id="8" name="Picture 8"/>
          <p:cNvPicPr>
            <a:picLocks noChangeAspect="1"/>
          </p:cNvPicPr>
          <p:nvPr/>
        </p:nvPicPr>
        <p:blipFill>
          <a:blip r:embed="rId6">
            <a:alphaModFix amt="29000"/>
          </a:blip>
          <a:stretch>
            <a:fillRect/>
          </a:stretch>
        </p:blipFill>
        <p:spPr>
          <a:xfrm rot="5400000">
            <a:off x="2552700" y="2489200"/>
            <a:ext cx="1193800" cy="12700"/>
          </a:xfrm>
          <a:prstGeom prst="rect">
            <a:avLst/>
          </a:prstGeom>
        </p:spPr>
      </p:pic>
      <p:sp>
        <p:nvSpPr>
          <p:cNvPr id="9" name="TextBox 9"/>
          <p:cNvSpPr txBox="1"/>
          <p:nvPr/>
        </p:nvSpPr>
        <p:spPr>
          <a:xfrm>
            <a:off x="1765300" y="1765300"/>
            <a:ext cx="1498600" cy="11811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l">
              <a:lnSpc>
                <a:spcPct val="106240"/>
              </a:lnSpc>
            </a:pPr>
            <a:r>
              <a:rPr lang="en-US" sz="6600" b="0" i="0" u="none" strike="noStrike" spc="100">
                <a:solidFill>
                  <a:srgbClr val="4081ED"/>
                </a:solidFill>
                <a:latin typeface="Pretendard SemiBold"/>
              </a:rPr>
              <a:t>02</a:t>
            </a:r>
          </a:p>
        </p:txBody>
      </p:sp>
      <p:grpSp>
        <p:nvGrpSpPr>
          <p:cNvPr id="10" name="Group 10"/>
          <p:cNvGrpSpPr/>
          <p:nvPr/>
        </p:nvGrpSpPr>
        <p:grpSpPr>
          <a:xfrm>
            <a:off x="2147483647" y="2147483647"/>
            <a:ext cx="2147483647" cy="2147483647"/>
            <a:chOff x="0" y="0"/>
            <a:chExt cx="0" cy="0"/>
          </a:xfrm>
        </p:grpSpPr>
      </p:grpSp>
      <p:pic>
        <p:nvPicPr>
          <p:cNvPr id="11" name="Picture 11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5430500" y="762000"/>
            <a:ext cx="241300" cy="215900"/>
          </a:xfrm>
          <a:prstGeom prst="rect">
            <a:avLst/>
          </a:prstGeom>
        </p:spPr>
      </p:pic>
      <p:pic>
        <p:nvPicPr>
          <p:cNvPr id="12" name="Picture 12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5938500" y="685800"/>
            <a:ext cx="368300" cy="368300"/>
          </a:xfrm>
          <a:prstGeom prst="rect">
            <a:avLst/>
          </a:prstGeom>
        </p:spPr>
      </p:pic>
      <p:pic>
        <p:nvPicPr>
          <p:cNvPr id="13" name="Picture 13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6586200" y="736600"/>
            <a:ext cx="254000" cy="266700"/>
          </a:xfrm>
          <a:prstGeom prst="rect">
            <a:avLst/>
          </a:prstGeom>
        </p:spPr>
      </p:pic>
      <p:sp>
        <p:nvSpPr>
          <p:cNvPr id="14" name="TextBox 14"/>
          <p:cNvSpPr txBox="1"/>
          <p:nvPr/>
        </p:nvSpPr>
        <p:spPr>
          <a:xfrm>
            <a:off x="1536700" y="749300"/>
            <a:ext cx="1930400" cy="2667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l">
              <a:lnSpc>
                <a:spcPct val="99600"/>
              </a:lnSpc>
            </a:pPr>
            <a:endParaRPr lang="en-US" sz="1500" b="1" i="0" u="none" strike="noStrike" spc="100" dirty="0">
              <a:solidFill>
                <a:srgbClr val="FCFCFC"/>
              </a:solidFill>
              <a:latin typeface="Pretendard SemiBold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CDCD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0400" y="533400"/>
            <a:ext cx="16954500" cy="698500"/>
          </a:xfrm>
          <a:prstGeom prst="rect">
            <a:avLst/>
          </a:prstGeom>
          <a:effectLst>
            <a:outerShdw blurRad="13467" dist="64729" dir="2700000">
              <a:srgbClr val="000000">
                <a:alpha val="14000"/>
              </a:srgbClr>
            </a:outerShdw>
          </a:effectLst>
        </p:spPr>
      </p:pic>
      <p:pic>
        <p:nvPicPr>
          <p:cNvPr id="3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7700" y="1308100"/>
            <a:ext cx="16979900" cy="8445500"/>
          </a:xfrm>
          <a:prstGeom prst="rect">
            <a:avLst/>
          </a:prstGeom>
          <a:effectLst>
            <a:outerShdw blurRad="1955464" dist="779980" dir="2700000">
              <a:srgbClr val="000000">
                <a:alpha val="18000"/>
              </a:srgbClr>
            </a:outerShdw>
          </a:effectLst>
        </p:spPr>
      </p:pic>
      <p:pic>
        <p:nvPicPr>
          <p:cNvPr id="4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46300" y="3225800"/>
            <a:ext cx="13893800" cy="596900"/>
          </a:xfrm>
          <a:prstGeom prst="rect">
            <a:avLst/>
          </a:prstGeom>
        </p:spPr>
      </p:pic>
      <p:pic>
        <p:nvPicPr>
          <p:cNvPr id="5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955800" y="4241800"/>
            <a:ext cx="14655800" cy="4838700"/>
          </a:xfrm>
          <a:prstGeom prst="rect">
            <a:avLst/>
          </a:prstGeom>
          <a:effectLst>
            <a:outerShdw blurRad="232912" dir="2700000">
              <a:srgbClr val="000000">
                <a:alpha val="11000"/>
              </a:srgbClr>
            </a:outerShdw>
          </a:effectLst>
        </p:spPr>
      </p:pic>
      <p:sp>
        <p:nvSpPr>
          <p:cNvPr id="6" name="TextBox 6"/>
          <p:cNvSpPr txBox="1"/>
          <p:nvPr/>
        </p:nvSpPr>
        <p:spPr>
          <a:xfrm>
            <a:off x="3454400" y="3327400"/>
            <a:ext cx="11010900" cy="8382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ctr">
              <a:lnSpc>
                <a:spcPct val="106240"/>
              </a:lnSpc>
            </a:pPr>
            <a:r>
              <a:rPr lang="ko-KR" sz="2500" b="0" i="0" u="none" strike="noStrike" spc="-100">
                <a:solidFill>
                  <a:srgbClr val="FCFCFC"/>
                </a:solidFill>
                <a:ea typeface="Pretendard Medium"/>
              </a:rPr>
              <a:t>후쿠시마</a:t>
            </a:r>
            <a:r>
              <a:rPr lang="en-US" sz="2500" b="0" i="0" u="none" strike="noStrike" spc="-100">
                <a:solidFill>
                  <a:srgbClr val="FCFCFC"/>
                </a:solidFill>
                <a:latin typeface="Pretendard Medium"/>
              </a:rPr>
              <a:t> </a:t>
            </a:r>
            <a:r>
              <a:rPr lang="ko-KR" sz="2500" b="0" i="0" u="none" strike="noStrike" spc="-100">
                <a:solidFill>
                  <a:srgbClr val="FCFCFC"/>
                </a:solidFill>
                <a:ea typeface="Pretendard Medium"/>
              </a:rPr>
              <a:t>사태가</a:t>
            </a:r>
            <a:r>
              <a:rPr lang="en-US" sz="2500" b="0" i="0" u="none" strike="noStrike" spc="-100">
                <a:solidFill>
                  <a:srgbClr val="FCFCFC"/>
                </a:solidFill>
                <a:latin typeface="Pretendard Medium"/>
              </a:rPr>
              <a:t> </a:t>
            </a:r>
            <a:r>
              <a:rPr lang="ko-KR" sz="2500" b="0" i="0" u="none" strike="noStrike" spc="-100">
                <a:solidFill>
                  <a:srgbClr val="FCFCFC"/>
                </a:solidFill>
                <a:ea typeface="Pretendard Medium"/>
              </a:rPr>
              <a:t>에너지</a:t>
            </a:r>
            <a:r>
              <a:rPr lang="en-US" sz="2500" b="0" i="0" u="none" strike="noStrike" spc="-100">
                <a:solidFill>
                  <a:srgbClr val="FCFCFC"/>
                </a:solidFill>
                <a:latin typeface="Pretendard Medium"/>
              </a:rPr>
              <a:t> </a:t>
            </a:r>
            <a:r>
              <a:rPr lang="ko-KR" sz="2500" b="0" i="0" u="none" strike="noStrike" spc="-100">
                <a:solidFill>
                  <a:srgbClr val="FCFCFC"/>
                </a:solidFill>
                <a:ea typeface="Pretendard Medium"/>
              </a:rPr>
              <a:t>문제에</a:t>
            </a:r>
            <a:r>
              <a:rPr lang="en-US" sz="2500" b="0" i="0" u="none" strike="noStrike" spc="-100">
                <a:solidFill>
                  <a:srgbClr val="FCFCFC"/>
                </a:solidFill>
                <a:latin typeface="Pretendard Medium"/>
              </a:rPr>
              <a:t> </a:t>
            </a:r>
            <a:r>
              <a:rPr lang="ko-KR" sz="2500" b="0" i="0" u="none" strike="noStrike" spc="-100">
                <a:solidFill>
                  <a:srgbClr val="FCFCFC"/>
                </a:solidFill>
                <a:ea typeface="Pretendard Medium"/>
              </a:rPr>
              <a:t>미친</a:t>
            </a:r>
            <a:r>
              <a:rPr lang="en-US" sz="2500" b="0" i="0" u="none" strike="noStrike" spc="-100">
                <a:solidFill>
                  <a:srgbClr val="FCFCFC"/>
                </a:solidFill>
                <a:latin typeface="Pretendard Medium"/>
              </a:rPr>
              <a:t> </a:t>
            </a:r>
            <a:r>
              <a:rPr lang="ko-KR" sz="2500" b="0" i="0" u="none" strike="noStrike" spc="-100">
                <a:solidFill>
                  <a:srgbClr val="FCFCFC"/>
                </a:solidFill>
                <a:ea typeface="Pretendard Medium"/>
              </a:rPr>
              <a:t>영향</a:t>
            </a:r>
          </a:p>
          <a:p>
            <a:pPr lvl="0" algn="ctr">
              <a:lnSpc>
                <a:spcPct val="106240"/>
              </a:lnSpc>
            </a:pPr>
            <a:endParaRPr lang="ko-KR" sz="2500" b="0" i="0" u="none" strike="noStrike" spc="-100">
              <a:solidFill>
                <a:srgbClr val="FCFCFC"/>
              </a:solidFill>
              <a:ea typeface="Pretendard Medium"/>
            </a:endParaRPr>
          </a:p>
        </p:txBody>
      </p:sp>
      <p:sp>
        <p:nvSpPr>
          <p:cNvPr id="7" name="TextBox 7"/>
          <p:cNvSpPr txBox="1"/>
          <p:nvPr/>
        </p:nvSpPr>
        <p:spPr>
          <a:xfrm>
            <a:off x="2667000" y="4749800"/>
            <a:ext cx="12661900" cy="42164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l">
              <a:lnSpc>
                <a:spcPct val="106240"/>
              </a:lnSpc>
            </a:pPr>
            <a:endParaRPr/>
          </a:p>
          <a:p>
            <a:pPr marL="342900" lvl="0" indent="-342900" algn="l">
              <a:lnSpc>
                <a:spcPct val="106240"/>
              </a:lnSpc>
              <a:buClr>
                <a:srgbClr val="343434"/>
              </a:buClr>
              <a:buFont typeface="Arial"/>
              <a:buChar char="●"/>
            </a:pPr>
            <a:r>
              <a:rPr lang="ko-KR" sz="3200" b="0" i="0" u="none" strike="noStrike" spc="-200">
                <a:solidFill>
                  <a:srgbClr val="343434"/>
                </a:solidFill>
                <a:ea typeface="Pretendard Regular"/>
              </a:rPr>
              <a:t>원자력</a:t>
            </a:r>
            <a:r>
              <a:rPr lang="en-US" sz="3200" b="0" i="0" u="none" strike="noStrike" spc="-200">
                <a:solidFill>
                  <a:srgbClr val="343434"/>
                </a:solidFill>
                <a:latin typeface="Pretendard Regular"/>
              </a:rPr>
              <a:t> </a:t>
            </a:r>
            <a:r>
              <a:rPr lang="ko-KR" sz="3200" b="0" i="0" u="none" strike="noStrike" spc="-200">
                <a:solidFill>
                  <a:srgbClr val="343434"/>
                </a:solidFill>
                <a:ea typeface="Pretendard Regular"/>
              </a:rPr>
              <a:t>안전성의</a:t>
            </a:r>
            <a:r>
              <a:rPr lang="en-US" sz="3200" b="0" i="0" u="none" strike="noStrike" spc="-200">
                <a:solidFill>
                  <a:srgbClr val="343434"/>
                </a:solidFill>
                <a:latin typeface="Pretendard Regular"/>
              </a:rPr>
              <a:t> </a:t>
            </a:r>
            <a:r>
              <a:rPr lang="ko-KR" sz="3200" b="0" i="0" u="none" strike="noStrike" spc="-200">
                <a:solidFill>
                  <a:srgbClr val="343434"/>
                </a:solidFill>
                <a:ea typeface="Pretendard Regular"/>
              </a:rPr>
              <a:t>중요성을</a:t>
            </a:r>
            <a:r>
              <a:rPr lang="en-US" sz="3200" b="0" i="0" u="none" strike="noStrike" spc="-200">
                <a:solidFill>
                  <a:srgbClr val="343434"/>
                </a:solidFill>
                <a:latin typeface="Pretendard Regular"/>
              </a:rPr>
              <a:t> </a:t>
            </a:r>
            <a:r>
              <a:rPr lang="ko-KR" sz="3200" b="0" i="0" u="none" strike="noStrike" spc="-200">
                <a:solidFill>
                  <a:srgbClr val="343434"/>
                </a:solidFill>
                <a:ea typeface="Pretendard Regular"/>
              </a:rPr>
              <a:t>깨달은</a:t>
            </a:r>
            <a:r>
              <a:rPr lang="en-US" sz="3200" b="0" i="0" u="none" strike="noStrike" spc="-200">
                <a:solidFill>
                  <a:srgbClr val="343434"/>
                </a:solidFill>
                <a:latin typeface="Pretendard Regular"/>
              </a:rPr>
              <a:t> </a:t>
            </a:r>
            <a:r>
              <a:rPr lang="ko-KR" sz="3200" b="0" i="0" u="none" strike="noStrike" spc="-200">
                <a:solidFill>
                  <a:srgbClr val="343434"/>
                </a:solidFill>
                <a:ea typeface="Pretendard Regular"/>
              </a:rPr>
              <a:t>후</a:t>
            </a:r>
            <a:r>
              <a:rPr lang="en-US" sz="3200" b="0" i="0" u="none" strike="noStrike" spc="-200">
                <a:solidFill>
                  <a:srgbClr val="343434"/>
                </a:solidFill>
                <a:latin typeface="Pretendard Regular"/>
              </a:rPr>
              <a:t>, </a:t>
            </a:r>
            <a:r>
              <a:rPr lang="ko-KR" sz="3200" b="0" i="0" u="none" strike="noStrike" spc="-200">
                <a:solidFill>
                  <a:srgbClr val="343434"/>
                </a:solidFill>
                <a:ea typeface="Pretendard Regular"/>
              </a:rPr>
              <a:t>에너지</a:t>
            </a:r>
            <a:r>
              <a:rPr lang="en-US" sz="3200" b="0" i="0" u="none" strike="noStrike" spc="-200">
                <a:solidFill>
                  <a:srgbClr val="343434"/>
                </a:solidFill>
                <a:latin typeface="Pretendard Regular"/>
              </a:rPr>
              <a:t> </a:t>
            </a:r>
            <a:r>
              <a:rPr lang="ko-KR" sz="3200" b="0" i="0" u="none" strike="noStrike" spc="-200">
                <a:solidFill>
                  <a:srgbClr val="343434"/>
                </a:solidFill>
                <a:ea typeface="Pretendard Regular"/>
              </a:rPr>
              <a:t>믹스의</a:t>
            </a:r>
            <a:r>
              <a:rPr lang="en-US" sz="3200" b="0" i="0" u="none" strike="noStrike" spc="-200">
                <a:solidFill>
                  <a:srgbClr val="343434"/>
                </a:solidFill>
                <a:latin typeface="Pretendard Regular"/>
              </a:rPr>
              <a:t> </a:t>
            </a:r>
            <a:r>
              <a:rPr lang="ko-KR" sz="3200" b="0" i="0" u="none" strike="noStrike" spc="-200">
                <a:solidFill>
                  <a:srgbClr val="343434"/>
                </a:solidFill>
                <a:ea typeface="Pretendard Regular"/>
              </a:rPr>
              <a:t>다양화</a:t>
            </a:r>
            <a:r>
              <a:rPr lang="en-US" sz="3200" b="0" i="0" u="none" strike="noStrike" spc="-200">
                <a:solidFill>
                  <a:srgbClr val="343434"/>
                </a:solidFill>
                <a:latin typeface="Pretendard Regular"/>
              </a:rPr>
              <a:t> </a:t>
            </a:r>
            <a:r>
              <a:rPr lang="ko-KR" sz="3200" b="0" i="0" u="none" strike="noStrike" spc="-200">
                <a:solidFill>
                  <a:srgbClr val="343434"/>
                </a:solidFill>
                <a:ea typeface="Pretendard Regular"/>
              </a:rPr>
              <a:t>필요</a:t>
            </a:r>
            <a:r>
              <a:rPr lang="en-US" sz="3200" b="0" i="0" u="none" strike="noStrike" spc="-200">
                <a:solidFill>
                  <a:srgbClr val="343434"/>
                </a:solidFill>
                <a:latin typeface="Pretendard Regular"/>
              </a:rPr>
              <a:t>.</a:t>
            </a:r>
          </a:p>
          <a:p>
            <a:pPr marL="342900" lvl="0" indent="-342900" algn="l">
              <a:lnSpc>
                <a:spcPct val="106240"/>
              </a:lnSpc>
              <a:buClr>
                <a:srgbClr val="343434"/>
              </a:buClr>
              <a:buFont typeface="Arial"/>
              <a:buChar char="●"/>
            </a:pPr>
            <a:r>
              <a:rPr lang="ko-KR" sz="3200" b="0" i="0" u="none" strike="noStrike" spc="-200">
                <a:solidFill>
                  <a:srgbClr val="343434"/>
                </a:solidFill>
                <a:ea typeface="Pretendard Regular"/>
              </a:rPr>
              <a:t>지속</a:t>
            </a:r>
            <a:r>
              <a:rPr lang="en-US" sz="3200" b="0" i="0" u="none" strike="noStrike" spc="-200">
                <a:solidFill>
                  <a:srgbClr val="343434"/>
                </a:solidFill>
                <a:latin typeface="Pretendard Regular"/>
              </a:rPr>
              <a:t> </a:t>
            </a:r>
            <a:r>
              <a:rPr lang="ko-KR" sz="3200" b="0" i="0" u="none" strike="noStrike" spc="-200">
                <a:solidFill>
                  <a:srgbClr val="343434"/>
                </a:solidFill>
                <a:ea typeface="Pretendard Regular"/>
              </a:rPr>
              <a:t>가능한</a:t>
            </a:r>
            <a:r>
              <a:rPr lang="en-US" sz="3200" b="0" i="0" u="none" strike="noStrike" spc="-200">
                <a:solidFill>
                  <a:srgbClr val="343434"/>
                </a:solidFill>
                <a:latin typeface="Pretendard Regular"/>
              </a:rPr>
              <a:t> </a:t>
            </a:r>
            <a:r>
              <a:rPr lang="ko-KR" sz="3200" b="0" i="0" u="none" strike="noStrike" spc="-200">
                <a:solidFill>
                  <a:srgbClr val="343434"/>
                </a:solidFill>
                <a:ea typeface="Pretendard Regular"/>
              </a:rPr>
              <a:t>에너지로의</a:t>
            </a:r>
            <a:r>
              <a:rPr lang="en-US" sz="3200" b="0" i="0" u="none" strike="noStrike" spc="-200">
                <a:solidFill>
                  <a:srgbClr val="343434"/>
                </a:solidFill>
                <a:latin typeface="Pretendard Regular"/>
              </a:rPr>
              <a:t> </a:t>
            </a:r>
            <a:r>
              <a:rPr lang="ko-KR" sz="3200" b="0" i="0" u="none" strike="noStrike" spc="-200">
                <a:solidFill>
                  <a:srgbClr val="343434"/>
                </a:solidFill>
                <a:ea typeface="Pretendard Regular"/>
              </a:rPr>
              <a:t>전환이</a:t>
            </a:r>
            <a:r>
              <a:rPr lang="en-US" sz="3200" b="0" i="0" u="none" strike="noStrike" spc="-200">
                <a:solidFill>
                  <a:srgbClr val="343434"/>
                </a:solidFill>
                <a:latin typeface="Pretendard Regular"/>
              </a:rPr>
              <a:t> </a:t>
            </a:r>
            <a:r>
              <a:rPr lang="ko-KR" sz="3200" b="0" i="0" u="none" strike="noStrike" spc="-200">
                <a:solidFill>
                  <a:srgbClr val="343434"/>
                </a:solidFill>
                <a:ea typeface="Pretendard Regular"/>
              </a:rPr>
              <a:t>중요하며</a:t>
            </a:r>
            <a:r>
              <a:rPr lang="en-US" sz="3200" b="0" i="0" u="none" strike="noStrike" spc="-200">
                <a:solidFill>
                  <a:srgbClr val="343434"/>
                </a:solidFill>
                <a:latin typeface="Pretendard Regular"/>
              </a:rPr>
              <a:t>, </a:t>
            </a:r>
            <a:r>
              <a:rPr lang="ko-KR" sz="3200" b="0" i="0" u="none" strike="noStrike" spc="-200">
                <a:solidFill>
                  <a:srgbClr val="343434"/>
                </a:solidFill>
                <a:ea typeface="Pretendard Regular"/>
              </a:rPr>
              <a:t>재생</a:t>
            </a:r>
            <a:r>
              <a:rPr lang="en-US" sz="3200" b="0" i="0" u="none" strike="noStrike" spc="-200">
                <a:solidFill>
                  <a:srgbClr val="343434"/>
                </a:solidFill>
                <a:latin typeface="Pretendard Regular"/>
              </a:rPr>
              <a:t> </a:t>
            </a:r>
            <a:r>
              <a:rPr lang="ko-KR" sz="3200" b="0" i="0" u="none" strike="noStrike" spc="-200">
                <a:solidFill>
                  <a:srgbClr val="343434"/>
                </a:solidFill>
                <a:ea typeface="Pretendard Regular"/>
              </a:rPr>
              <a:t>가능</a:t>
            </a:r>
            <a:r>
              <a:rPr lang="en-US" sz="3200" b="0" i="0" u="none" strike="noStrike" spc="-200">
                <a:solidFill>
                  <a:srgbClr val="343434"/>
                </a:solidFill>
                <a:latin typeface="Pretendard Regular"/>
              </a:rPr>
              <a:t> </a:t>
            </a:r>
            <a:r>
              <a:rPr lang="ko-KR" sz="3200" b="0" i="0" u="none" strike="noStrike" spc="-200">
                <a:solidFill>
                  <a:srgbClr val="343434"/>
                </a:solidFill>
                <a:ea typeface="Pretendard Regular"/>
              </a:rPr>
              <a:t>에너지의</a:t>
            </a:r>
            <a:r>
              <a:rPr lang="en-US" sz="3200" b="0" i="0" u="none" strike="noStrike" spc="-200">
                <a:solidFill>
                  <a:srgbClr val="343434"/>
                </a:solidFill>
                <a:latin typeface="Pretendard Regular"/>
              </a:rPr>
              <a:t> </a:t>
            </a:r>
            <a:r>
              <a:rPr lang="ko-KR" sz="3200" b="0" i="0" u="none" strike="noStrike" spc="-200">
                <a:solidFill>
                  <a:srgbClr val="343434"/>
                </a:solidFill>
                <a:ea typeface="Pretendard Regular"/>
              </a:rPr>
              <a:t>비중을</a:t>
            </a:r>
            <a:r>
              <a:rPr lang="en-US" sz="3200" b="0" i="0" u="none" strike="noStrike" spc="-200">
                <a:solidFill>
                  <a:srgbClr val="343434"/>
                </a:solidFill>
                <a:latin typeface="Pretendard Regular"/>
              </a:rPr>
              <a:t> </a:t>
            </a:r>
            <a:r>
              <a:rPr lang="ko-KR" sz="3200" b="0" i="0" u="none" strike="noStrike" spc="-200">
                <a:solidFill>
                  <a:srgbClr val="343434"/>
                </a:solidFill>
                <a:ea typeface="Pretendard Regular"/>
              </a:rPr>
              <a:t>높여야</a:t>
            </a:r>
            <a:r>
              <a:rPr lang="en-US" sz="3200" b="0" i="0" u="none" strike="noStrike" spc="-200">
                <a:solidFill>
                  <a:srgbClr val="343434"/>
                </a:solidFill>
                <a:latin typeface="Pretendard Regular"/>
              </a:rPr>
              <a:t> </a:t>
            </a:r>
            <a:r>
              <a:rPr lang="ko-KR" sz="3200" b="0" i="0" u="none" strike="noStrike" spc="-200">
                <a:solidFill>
                  <a:srgbClr val="343434"/>
                </a:solidFill>
                <a:ea typeface="Pretendard Regular"/>
              </a:rPr>
              <a:t>함</a:t>
            </a:r>
            <a:r>
              <a:rPr lang="en-US" sz="3200" b="0" i="0" u="none" strike="noStrike" spc="-200">
                <a:solidFill>
                  <a:srgbClr val="343434"/>
                </a:solidFill>
                <a:latin typeface="Pretendard Regular"/>
              </a:rPr>
              <a:t>.</a:t>
            </a:r>
          </a:p>
          <a:p>
            <a:pPr marL="342900" lvl="0" indent="-342900" algn="l">
              <a:lnSpc>
                <a:spcPct val="106240"/>
              </a:lnSpc>
              <a:buClr>
                <a:srgbClr val="343434"/>
              </a:buClr>
              <a:buFont typeface="Arial"/>
              <a:buChar char="●"/>
            </a:pPr>
            <a:r>
              <a:rPr lang="ko-KR" sz="3200" b="0" i="0" u="none" strike="noStrike" spc="-200">
                <a:solidFill>
                  <a:srgbClr val="343434"/>
                </a:solidFill>
                <a:ea typeface="Pretendard Regular"/>
              </a:rPr>
              <a:t>기술</a:t>
            </a:r>
            <a:r>
              <a:rPr lang="en-US" sz="3200" b="0" i="0" u="none" strike="noStrike" spc="-200">
                <a:solidFill>
                  <a:srgbClr val="343434"/>
                </a:solidFill>
                <a:latin typeface="Pretendard Regular"/>
              </a:rPr>
              <a:t> </a:t>
            </a:r>
            <a:r>
              <a:rPr lang="ko-KR" sz="3200" b="0" i="0" u="none" strike="noStrike" spc="-200">
                <a:solidFill>
                  <a:srgbClr val="343434"/>
                </a:solidFill>
                <a:ea typeface="Pretendard Regular"/>
              </a:rPr>
              <a:t>혁신과</a:t>
            </a:r>
            <a:r>
              <a:rPr lang="en-US" sz="3200" b="0" i="0" u="none" strike="noStrike" spc="-200">
                <a:solidFill>
                  <a:srgbClr val="343434"/>
                </a:solidFill>
                <a:latin typeface="Pretendard Regular"/>
              </a:rPr>
              <a:t> </a:t>
            </a:r>
            <a:r>
              <a:rPr lang="ko-KR" sz="3200" b="0" i="0" u="none" strike="noStrike" spc="-200">
                <a:solidFill>
                  <a:srgbClr val="343434"/>
                </a:solidFill>
                <a:ea typeface="Pretendard Regular"/>
              </a:rPr>
              <a:t>정책적</a:t>
            </a:r>
            <a:r>
              <a:rPr lang="en-US" sz="3200" b="0" i="0" u="none" strike="noStrike" spc="-200">
                <a:solidFill>
                  <a:srgbClr val="343434"/>
                </a:solidFill>
                <a:latin typeface="Pretendard Regular"/>
              </a:rPr>
              <a:t> </a:t>
            </a:r>
            <a:r>
              <a:rPr lang="ko-KR" sz="3200" b="0" i="0" u="none" strike="noStrike" spc="-200">
                <a:solidFill>
                  <a:srgbClr val="343434"/>
                </a:solidFill>
                <a:ea typeface="Pretendard Regular"/>
              </a:rPr>
              <a:t>지원을</a:t>
            </a:r>
            <a:r>
              <a:rPr lang="en-US" sz="3200" b="0" i="0" u="none" strike="noStrike" spc="-200">
                <a:solidFill>
                  <a:srgbClr val="343434"/>
                </a:solidFill>
                <a:latin typeface="Pretendard Regular"/>
              </a:rPr>
              <a:t> </a:t>
            </a:r>
            <a:r>
              <a:rPr lang="ko-KR" sz="3200" b="0" i="0" u="none" strike="noStrike" spc="-200">
                <a:solidFill>
                  <a:srgbClr val="343434"/>
                </a:solidFill>
                <a:ea typeface="Pretendard Regular"/>
              </a:rPr>
              <a:t>통해</a:t>
            </a:r>
            <a:r>
              <a:rPr lang="en-US" sz="3200" b="0" i="0" u="none" strike="noStrike" spc="-200">
                <a:solidFill>
                  <a:srgbClr val="343434"/>
                </a:solidFill>
                <a:latin typeface="Pretendard Regular"/>
              </a:rPr>
              <a:t> </a:t>
            </a:r>
            <a:r>
              <a:rPr lang="ko-KR" sz="3200" b="0" i="0" u="none" strike="noStrike" spc="-200">
                <a:solidFill>
                  <a:srgbClr val="343434"/>
                </a:solidFill>
                <a:ea typeface="Pretendard Regular"/>
              </a:rPr>
              <a:t>안전하고</a:t>
            </a:r>
            <a:r>
              <a:rPr lang="en-US" sz="3200" b="0" i="0" u="none" strike="noStrike" spc="-200">
                <a:solidFill>
                  <a:srgbClr val="343434"/>
                </a:solidFill>
                <a:latin typeface="Pretendard Regular"/>
              </a:rPr>
              <a:t> </a:t>
            </a:r>
            <a:r>
              <a:rPr lang="ko-KR" sz="3200" b="0" i="0" u="none" strike="noStrike" spc="-200">
                <a:solidFill>
                  <a:srgbClr val="343434"/>
                </a:solidFill>
                <a:ea typeface="Pretendard Regular"/>
              </a:rPr>
              <a:t>지속</a:t>
            </a:r>
            <a:r>
              <a:rPr lang="en-US" sz="3200" b="0" i="0" u="none" strike="noStrike" spc="-200">
                <a:solidFill>
                  <a:srgbClr val="343434"/>
                </a:solidFill>
                <a:latin typeface="Pretendard Regular"/>
              </a:rPr>
              <a:t> </a:t>
            </a:r>
            <a:r>
              <a:rPr lang="ko-KR" sz="3200" b="0" i="0" u="none" strike="noStrike" spc="-200">
                <a:solidFill>
                  <a:srgbClr val="343434"/>
                </a:solidFill>
                <a:ea typeface="Pretendard Regular"/>
              </a:rPr>
              <a:t>가능한</a:t>
            </a:r>
            <a:r>
              <a:rPr lang="en-US" sz="3200" b="0" i="0" u="none" strike="noStrike" spc="-200">
                <a:solidFill>
                  <a:srgbClr val="343434"/>
                </a:solidFill>
                <a:latin typeface="Pretendard Regular"/>
              </a:rPr>
              <a:t> </a:t>
            </a:r>
            <a:r>
              <a:rPr lang="ko-KR" sz="3200" b="0" i="0" u="none" strike="noStrike" spc="-200">
                <a:solidFill>
                  <a:srgbClr val="343434"/>
                </a:solidFill>
                <a:ea typeface="Pretendard Regular"/>
              </a:rPr>
              <a:t>에너지</a:t>
            </a:r>
            <a:r>
              <a:rPr lang="en-US" sz="3200" b="0" i="0" u="none" strike="noStrike" spc="-200">
                <a:solidFill>
                  <a:srgbClr val="343434"/>
                </a:solidFill>
                <a:latin typeface="Pretendard Regular"/>
              </a:rPr>
              <a:t> </a:t>
            </a:r>
            <a:r>
              <a:rPr lang="ko-KR" sz="3200" b="0" i="0" u="none" strike="noStrike" spc="-200">
                <a:solidFill>
                  <a:srgbClr val="343434"/>
                </a:solidFill>
                <a:ea typeface="Pretendard Regular"/>
              </a:rPr>
              <a:t>시스템</a:t>
            </a:r>
            <a:r>
              <a:rPr lang="en-US" sz="3200" b="0" i="0" u="none" strike="noStrike" spc="-200">
                <a:solidFill>
                  <a:srgbClr val="343434"/>
                </a:solidFill>
                <a:latin typeface="Pretendard Regular"/>
              </a:rPr>
              <a:t> </a:t>
            </a:r>
            <a:r>
              <a:rPr lang="ko-KR" sz="3200" b="0" i="0" u="none" strike="noStrike" spc="-200">
                <a:solidFill>
                  <a:srgbClr val="343434"/>
                </a:solidFill>
                <a:ea typeface="Pretendard Regular"/>
              </a:rPr>
              <a:t>구축</a:t>
            </a:r>
            <a:r>
              <a:rPr lang="en-US" sz="3200" b="0" i="0" u="none" strike="noStrike" spc="-200">
                <a:solidFill>
                  <a:srgbClr val="343434"/>
                </a:solidFill>
                <a:latin typeface="Pretendard Regular"/>
              </a:rPr>
              <a:t>.</a:t>
            </a:r>
          </a:p>
          <a:p>
            <a:pPr marL="342900" lvl="0" indent="-342900" algn="l">
              <a:lnSpc>
                <a:spcPct val="106240"/>
              </a:lnSpc>
              <a:buClr>
                <a:srgbClr val="343434"/>
              </a:buClr>
              <a:buFont typeface="Arial"/>
              <a:buChar char="●"/>
            </a:pPr>
            <a:r>
              <a:rPr lang="ko-KR" sz="3200" b="0" i="0" u="none" strike="noStrike" spc="-200">
                <a:solidFill>
                  <a:srgbClr val="343434"/>
                </a:solidFill>
                <a:ea typeface="Pretendard Regular"/>
              </a:rPr>
              <a:t>스마트</a:t>
            </a:r>
            <a:r>
              <a:rPr lang="en-US" sz="3200" b="0" i="0" u="none" strike="noStrike" spc="-200">
                <a:solidFill>
                  <a:srgbClr val="343434"/>
                </a:solidFill>
                <a:latin typeface="Pretendard Regular"/>
              </a:rPr>
              <a:t> </a:t>
            </a:r>
            <a:r>
              <a:rPr lang="ko-KR" sz="3200" b="0" i="0" u="none" strike="noStrike" spc="-200">
                <a:solidFill>
                  <a:srgbClr val="343434"/>
                </a:solidFill>
                <a:ea typeface="Pretendard Regular"/>
              </a:rPr>
              <a:t>그리드</a:t>
            </a:r>
            <a:r>
              <a:rPr lang="en-US" sz="3200" b="0" i="0" u="none" strike="noStrike" spc="-200">
                <a:solidFill>
                  <a:srgbClr val="343434"/>
                </a:solidFill>
                <a:latin typeface="Pretendard Regular"/>
              </a:rPr>
              <a:t>, </a:t>
            </a:r>
            <a:r>
              <a:rPr lang="ko-KR" sz="3200" b="0" i="0" u="none" strike="noStrike" spc="-200">
                <a:solidFill>
                  <a:srgbClr val="343434"/>
                </a:solidFill>
                <a:ea typeface="Pretendard Regular"/>
              </a:rPr>
              <a:t>에너지</a:t>
            </a:r>
            <a:r>
              <a:rPr lang="en-US" sz="3200" b="0" i="0" u="none" strike="noStrike" spc="-200">
                <a:solidFill>
                  <a:srgbClr val="343434"/>
                </a:solidFill>
                <a:latin typeface="Pretendard Regular"/>
              </a:rPr>
              <a:t> </a:t>
            </a:r>
            <a:r>
              <a:rPr lang="ko-KR" sz="3200" b="0" i="0" u="none" strike="noStrike" spc="-200">
                <a:solidFill>
                  <a:srgbClr val="343434"/>
                </a:solidFill>
                <a:ea typeface="Pretendard Regular"/>
              </a:rPr>
              <a:t>저장</a:t>
            </a:r>
            <a:r>
              <a:rPr lang="en-US" sz="3200" b="0" i="0" u="none" strike="noStrike" spc="-200">
                <a:solidFill>
                  <a:srgbClr val="343434"/>
                </a:solidFill>
                <a:latin typeface="Pretendard Regular"/>
              </a:rPr>
              <a:t> </a:t>
            </a:r>
            <a:r>
              <a:rPr lang="ko-KR" sz="3200" b="0" i="0" u="none" strike="noStrike" spc="-200">
                <a:solidFill>
                  <a:srgbClr val="343434"/>
                </a:solidFill>
                <a:ea typeface="Pretendard Regular"/>
              </a:rPr>
              <a:t>기술</a:t>
            </a:r>
            <a:r>
              <a:rPr lang="en-US" sz="3200" b="0" i="0" u="none" strike="noStrike" spc="-200">
                <a:solidFill>
                  <a:srgbClr val="343434"/>
                </a:solidFill>
                <a:latin typeface="Pretendard Regular"/>
              </a:rPr>
              <a:t> </a:t>
            </a:r>
            <a:r>
              <a:rPr lang="ko-KR" sz="3200" b="0" i="0" u="none" strike="noStrike" spc="-200">
                <a:solidFill>
                  <a:srgbClr val="343434"/>
                </a:solidFill>
                <a:ea typeface="Pretendard Regular"/>
              </a:rPr>
              <a:t>등</a:t>
            </a:r>
            <a:r>
              <a:rPr lang="en-US" sz="3200" b="0" i="0" u="none" strike="noStrike" spc="-200">
                <a:solidFill>
                  <a:srgbClr val="343434"/>
                </a:solidFill>
                <a:latin typeface="Pretendard Regular"/>
              </a:rPr>
              <a:t> </a:t>
            </a:r>
            <a:r>
              <a:rPr lang="ko-KR" sz="3200" b="0" i="0" u="none" strike="noStrike" spc="-200">
                <a:solidFill>
                  <a:srgbClr val="343434"/>
                </a:solidFill>
                <a:ea typeface="Pretendard Regular"/>
              </a:rPr>
              <a:t>혁신적</a:t>
            </a:r>
            <a:r>
              <a:rPr lang="en-US" sz="3200" b="0" i="0" u="none" strike="noStrike" spc="-200">
                <a:solidFill>
                  <a:srgbClr val="343434"/>
                </a:solidFill>
                <a:latin typeface="Pretendard Regular"/>
              </a:rPr>
              <a:t> </a:t>
            </a:r>
            <a:r>
              <a:rPr lang="ko-KR" sz="3200" b="0" i="0" u="none" strike="noStrike" spc="-200">
                <a:solidFill>
                  <a:srgbClr val="343434"/>
                </a:solidFill>
                <a:ea typeface="Pretendard Regular"/>
              </a:rPr>
              <a:t>기술</a:t>
            </a:r>
            <a:r>
              <a:rPr lang="en-US" sz="3200" b="0" i="0" u="none" strike="noStrike" spc="-200">
                <a:solidFill>
                  <a:srgbClr val="343434"/>
                </a:solidFill>
                <a:latin typeface="Pretendard Regular"/>
              </a:rPr>
              <a:t> </a:t>
            </a:r>
            <a:r>
              <a:rPr lang="ko-KR" sz="3200" b="0" i="0" u="none" strike="noStrike" spc="-200">
                <a:solidFill>
                  <a:srgbClr val="343434"/>
                </a:solidFill>
                <a:ea typeface="Pretendard Regular"/>
              </a:rPr>
              <a:t>도입이</a:t>
            </a:r>
            <a:r>
              <a:rPr lang="en-US" sz="3200" b="0" i="0" u="none" strike="noStrike" spc="-200">
                <a:solidFill>
                  <a:srgbClr val="343434"/>
                </a:solidFill>
                <a:latin typeface="Pretendard Regular"/>
              </a:rPr>
              <a:t> </a:t>
            </a:r>
            <a:r>
              <a:rPr lang="ko-KR" sz="3200" b="0" i="0" u="none" strike="noStrike" spc="-200">
                <a:solidFill>
                  <a:srgbClr val="343434"/>
                </a:solidFill>
                <a:ea typeface="Pretendard Regular"/>
              </a:rPr>
              <a:t>필요</a:t>
            </a:r>
            <a:r>
              <a:rPr lang="en-US" sz="3200" b="0" i="0" u="none" strike="noStrike" spc="-200">
                <a:solidFill>
                  <a:srgbClr val="343434"/>
                </a:solidFill>
                <a:latin typeface="Pretendard Regular"/>
              </a:rPr>
              <a:t>.</a:t>
            </a:r>
          </a:p>
          <a:p>
            <a:pPr marL="342900" lvl="0" indent="-342900" algn="l">
              <a:lnSpc>
                <a:spcPct val="106240"/>
              </a:lnSpc>
              <a:buClr>
                <a:srgbClr val="343434"/>
              </a:buClr>
              <a:buFont typeface="Arial"/>
              <a:buChar char="●"/>
            </a:pPr>
            <a:r>
              <a:rPr lang="ko-KR" sz="3200" b="0" i="0" u="none" strike="noStrike" spc="-200">
                <a:solidFill>
                  <a:srgbClr val="343434"/>
                </a:solidFill>
                <a:ea typeface="Pretendard Regular"/>
              </a:rPr>
              <a:t>국제</a:t>
            </a:r>
            <a:r>
              <a:rPr lang="en-US" sz="3200" b="0" i="0" u="none" strike="noStrike" spc="-200">
                <a:solidFill>
                  <a:srgbClr val="343434"/>
                </a:solidFill>
                <a:latin typeface="Pretendard Regular"/>
              </a:rPr>
              <a:t> </a:t>
            </a:r>
            <a:r>
              <a:rPr lang="ko-KR" sz="3200" b="0" i="0" u="none" strike="noStrike" spc="-200">
                <a:solidFill>
                  <a:srgbClr val="343434"/>
                </a:solidFill>
                <a:ea typeface="Pretendard Regular"/>
              </a:rPr>
              <a:t>협력을</a:t>
            </a:r>
            <a:r>
              <a:rPr lang="en-US" sz="3200" b="0" i="0" u="none" strike="noStrike" spc="-200">
                <a:solidFill>
                  <a:srgbClr val="343434"/>
                </a:solidFill>
                <a:latin typeface="Pretendard Regular"/>
              </a:rPr>
              <a:t> </a:t>
            </a:r>
            <a:r>
              <a:rPr lang="ko-KR" sz="3200" b="0" i="0" u="none" strike="noStrike" spc="-200">
                <a:solidFill>
                  <a:srgbClr val="343434"/>
                </a:solidFill>
                <a:ea typeface="Pretendard Regular"/>
              </a:rPr>
              <a:t>통해</a:t>
            </a:r>
            <a:r>
              <a:rPr lang="en-US" sz="3200" b="0" i="0" u="none" strike="noStrike" spc="-200">
                <a:solidFill>
                  <a:srgbClr val="343434"/>
                </a:solidFill>
                <a:latin typeface="Pretendard Regular"/>
              </a:rPr>
              <a:t> </a:t>
            </a:r>
            <a:r>
              <a:rPr lang="ko-KR" sz="3200" b="0" i="0" u="none" strike="noStrike" spc="-200">
                <a:solidFill>
                  <a:srgbClr val="343434"/>
                </a:solidFill>
                <a:ea typeface="Pretendard Regular"/>
              </a:rPr>
              <a:t>기후</a:t>
            </a:r>
            <a:r>
              <a:rPr lang="en-US" sz="3200" b="0" i="0" u="none" strike="noStrike" spc="-200">
                <a:solidFill>
                  <a:srgbClr val="343434"/>
                </a:solidFill>
                <a:latin typeface="Pretendard Regular"/>
              </a:rPr>
              <a:t> </a:t>
            </a:r>
            <a:r>
              <a:rPr lang="ko-KR" sz="3200" b="0" i="0" u="none" strike="noStrike" spc="-200">
                <a:solidFill>
                  <a:srgbClr val="343434"/>
                </a:solidFill>
                <a:ea typeface="Pretendard Regular"/>
              </a:rPr>
              <a:t>변화</a:t>
            </a:r>
            <a:r>
              <a:rPr lang="en-US" sz="3200" b="0" i="0" u="none" strike="noStrike" spc="-200">
                <a:solidFill>
                  <a:srgbClr val="343434"/>
                </a:solidFill>
                <a:latin typeface="Pretendard Regular"/>
              </a:rPr>
              <a:t> </a:t>
            </a:r>
            <a:r>
              <a:rPr lang="ko-KR" sz="3200" b="0" i="0" u="none" strike="noStrike" spc="-200">
                <a:solidFill>
                  <a:srgbClr val="343434"/>
                </a:solidFill>
                <a:ea typeface="Pretendard Regular"/>
              </a:rPr>
              <a:t>대응</a:t>
            </a:r>
            <a:r>
              <a:rPr lang="en-US" sz="3200" b="0" i="0" u="none" strike="noStrike" spc="-200">
                <a:solidFill>
                  <a:srgbClr val="343434"/>
                </a:solidFill>
                <a:latin typeface="Pretendard Regular"/>
              </a:rPr>
              <a:t> </a:t>
            </a:r>
            <a:r>
              <a:rPr lang="ko-KR" sz="3200" b="0" i="0" u="none" strike="noStrike" spc="-200">
                <a:solidFill>
                  <a:srgbClr val="343434"/>
                </a:solidFill>
                <a:ea typeface="Pretendard Regular"/>
              </a:rPr>
              <a:t>및</a:t>
            </a:r>
            <a:r>
              <a:rPr lang="en-US" sz="3200" b="0" i="0" u="none" strike="noStrike" spc="-200">
                <a:solidFill>
                  <a:srgbClr val="343434"/>
                </a:solidFill>
                <a:latin typeface="Pretendard Regular"/>
              </a:rPr>
              <a:t> </a:t>
            </a:r>
            <a:r>
              <a:rPr lang="ko-KR" sz="3200" b="0" i="0" u="none" strike="noStrike" spc="-200">
                <a:solidFill>
                  <a:srgbClr val="343434"/>
                </a:solidFill>
                <a:ea typeface="Pretendard Regular"/>
              </a:rPr>
              <a:t>에너지</a:t>
            </a:r>
            <a:r>
              <a:rPr lang="en-US" sz="3200" b="0" i="0" u="none" strike="noStrike" spc="-200">
                <a:solidFill>
                  <a:srgbClr val="343434"/>
                </a:solidFill>
                <a:latin typeface="Pretendard Regular"/>
              </a:rPr>
              <a:t> </a:t>
            </a:r>
            <a:r>
              <a:rPr lang="ko-KR" sz="3200" b="0" i="0" u="none" strike="noStrike" spc="-200">
                <a:solidFill>
                  <a:srgbClr val="343434"/>
                </a:solidFill>
                <a:ea typeface="Pretendard Regular"/>
              </a:rPr>
              <a:t>전환을</a:t>
            </a:r>
            <a:r>
              <a:rPr lang="en-US" sz="3200" b="0" i="0" u="none" strike="noStrike" spc="-200">
                <a:solidFill>
                  <a:srgbClr val="343434"/>
                </a:solidFill>
                <a:latin typeface="Pretendard Regular"/>
              </a:rPr>
              <a:t> </a:t>
            </a:r>
            <a:r>
              <a:rPr lang="ko-KR" sz="3200" b="0" i="0" u="none" strike="noStrike" spc="-200">
                <a:solidFill>
                  <a:srgbClr val="343434"/>
                </a:solidFill>
                <a:ea typeface="Pretendard Regular"/>
              </a:rPr>
              <a:t>위한</a:t>
            </a:r>
            <a:r>
              <a:rPr lang="en-US" sz="3200" b="0" i="0" u="none" strike="noStrike" spc="-200">
                <a:solidFill>
                  <a:srgbClr val="343434"/>
                </a:solidFill>
                <a:latin typeface="Pretendard Regular"/>
              </a:rPr>
              <a:t> </a:t>
            </a:r>
            <a:r>
              <a:rPr lang="ko-KR" sz="3200" b="0" i="0" u="none" strike="noStrike" spc="-200">
                <a:solidFill>
                  <a:srgbClr val="343434"/>
                </a:solidFill>
                <a:ea typeface="Pretendard Regular"/>
              </a:rPr>
              <a:t>해결</a:t>
            </a:r>
            <a:r>
              <a:rPr lang="en-US" sz="3200" b="0" i="0" u="none" strike="noStrike" spc="-200">
                <a:solidFill>
                  <a:srgbClr val="343434"/>
                </a:solidFill>
                <a:latin typeface="Pretendard Regular"/>
              </a:rPr>
              <a:t> </a:t>
            </a:r>
            <a:r>
              <a:rPr lang="ko-KR" sz="3200" b="0" i="0" u="none" strike="noStrike" spc="-200">
                <a:solidFill>
                  <a:srgbClr val="343434"/>
                </a:solidFill>
                <a:ea typeface="Pretendard Regular"/>
              </a:rPr>
              <a:t>방안</a:t>
            </a:r>
            <a:r>
              <a:rPr lang="en-US" sz="3200" b="0" i="0" u="none" strike="noStrike" spc="-200">
                <a:solidFill>
                  <a:srgbClr val="343434"/>
                </a:solidFill>
                <a:latin typeface="Pretendard Regular"/>
              </a:rPr>
              <a:t> </a:t>
            </a:r>
            <a:r>
              <a:rPr lang="ko-KR" sz="3200" b="0" i="0" u="none" strike="noStrike" spc="-200">
                <a:solidFill>
                  <a:srgbClr val="343434"/>
                </a:solidFill>
                <a:ea typeface="Pretendard Regular"/>
              </a:rPr>
              <a:t>모색</a:t>
            </a:r>
            <a:r>
              <a:rPr lang="en-US" sz="3200" b="0" i="0" u="none" strike="noStrike" spc="-200">
                <a:solidFill>
                  <a:srgbClr val="343434"/>
                </a:solidFill>
                <a:latin typeface="Pretendard Regular"/>
              </a:rPr>
              <a:t>.</a:t>
            </a:r>
          </a:p>
          <a:p>
            <a:pPr marL="342900" lvl="0" indent="-342900" algn="l">
              <a:lnSpc>
                <a:spcPct val="106240"/>
              </a:lnSpc>
              <a:buClr>
                <a:srgbClr val="343434"/>
              </a:buClr>
              <a:buFont typeface="Arial"/>
              <a:buChar char="●"/>
            </a:pPr>
            <a:r>
              <a:rPr lang="ko-KR" sz="3200" b="0" i="0" u="none" strike="noStrike" spc="-200">
                <a:solidFill>
                  <a:srgbClr val="343434"/>
                </a:solidFill>
                <a:ea typeface="Pretendard Regular"/>
              </a:rPr>
              <a:t>재생</a:t>
            </a:r>
            <a:r>
              <a:rPr lang="en-US" sz="3200" b="0" i="0" u="none" strike="noStrike" spc="-200">
                <a:solidFill>
                  <a:srgbClr val="343434"/>
                </a:solidFill>
                <a:latin typeface="Pretendard Regular"/>
              </a:rPr>
              <a:t> </a:t>
            </a:r>
            <a:r>
              <a:rPr lang="ko-KR" sz="3200" b="0" i="0" u="none" strike="noStrike" spc="-200">
                <a:solidFill>
                  <a:srgbClr val="343434"/>
                </a:solidFill>
                <a:ea typeface="Pretendard Regular"/>
              </a:rPr>
              <a:t>가능</a:t>
            </a:r>
            <a:r>
              <a:rPr lang="en-US" sz="3200" b="0" i="0" u="none" strike="noStrike" spc="-200">
                <a:solidFill>
                  <a:srgbClr val="343434"/>
                </a:solidFill>
                <a:latin typeface="Pretendard Regular"/>
              </a:rPr>
              <a:t> </a:t>
            </a:r>
            <a:r>
              <a:rPr lang="ko-KR" sz="3200" b="0" i="0" u="none" strike="noStrike" spc="-200">
                <a:solidFill>
                  <a:srgbClr val="343434"/>
                </a:solidFill>
                <a:ea typeface="Pretendard Regular"/>
              </a:rPr>
              <a:t>에너지의</a:t>
            </a:r>
            <a:r>
              <a:rPr lang="en-US" sz="3200" b="0" i="0" u="none" strike="noStrike" spc="-200">
                <a:solidFill>
                  <a:srgbClr val="343434"/>
                </a:solidFill>
                <a:latin typeface="Pretendard Regular"/>
              </a:rPr>
              <a:t> </a:t>
            </a:r>
            <a:r>
              <a:rPr lang="ko-KR" sz="3200" b="0" i="0" u="none" strike="noStrike" spc="-200">
                <a:solidFill>
                  <a:srgbClr val="343434"/>
                </a:solidFill>
                <a:ea typeface="Pretendard Regular"/>
              </a:rPr>
              <a:t>효율적</a:t>
            </a:r>
            <a:r>
              <a:rPr lang="en-US" sz="3200" b="0" i="0" u="none" strike="noStrike" spc="-200">
                <a:solidFill>
                  <a:srgbClr val="343434"/>
                </a:solidFill>
                <a:latin typeface="Pretendard Regular"/>
              </a:rPr>
              <a:t> </a:t>
            </a:r>
            <a:r>
              <a:rPr lang="ko-KR" sz="3200" b="0" i="0" u="none" strike="noStrike" spc="-200">
                <a:solidFill>
                  <a:srgbClr val="343434"/>
                </a:solidFill>
                <a:ea typeface="Pretendard Regular"/>
              </a:rPr>
              <a:t>배치와</a:t>
            </a:r>
            <a:r>
              <a:rPr lang="en-US" sz="3200" b="0" i="0" u="none" strike="noStrike" spc="-200">
                <a:solidFill>
                  <a:srgbClr val="343434"/>
                </a:solidFill>
                <a:latin typeface="Pretendard Regular"/>
              </a:rPr>
              <a:t> </a:t>
            </a:r>
            <a:r>
              <a:rPr lang="ko-KR" sz="3200" b="0" i="0" u="none" strike="noStrike" spc="-200">
                <a:solidFill>
                  <a:srgbClr val="343434"/>
                </a:solidFill>
                <a:ea typeface="Pretendard Regular"/>
              </a:rPr>
              <a:t>관리가</a:t>
            </a:r>
            <a:r>
              <a:rPr lang="en-US" sz="3200" b="0" i="0" u="none" strike="noStrike" spc="-200">
                <a:solidFill>
                  <a:srgbClr val="343434"/>
                </a:solidFill>
                <a:latin typeface="Pretendard Regular"/>
              </a:rPr>
              <a:t> </a:t>
            </a:r>
            <a:r>
              <a:rPr lang="ko-KR" sz="3200" b="0" i="0" u="none" strike="noStrike" spc="-200">
                <a:solidFill>
                  <a:srgbClr val="343434"/>
                </a:solidFill>
                <a:ea typeface="Pretendard Regular"/>
              </a:rPr>
              <a:t>중요한</a:t>
            </a:r>
            <a:r>
              <a:rPr lang="en-US" sz="3200" b="0" i="0" u="none" strike="noStrike" spc="-200">
                <a:solidFill>
                  <a:srgbClr val="343434"/>
                </a:solidFill>
                <a:latin typeface="Pretendard Regular"/>
              </a:rPr>
              <a:t> </a:t>
            </a:r>
            <a:r>
              <a:rPr lang="ko-KR" sz="3200" b="0" i="0" u="none" strike="noStrike" spc="-200">
                <a:solidFill>
                  <a:srgbClr val="343434"/>
                </a:solidFill>
                <a:ea typeface="Pretendard Regular"/>
              </a:rPr>
              <a:t>과제</a:t>
            </a:r>
            <a:r>
              <a:rPr lang="en-US" sz="3200" b="0" i="0" u="none" strike="noStrike" spc="-200">
                <a:solidFill>
                  <a:srgbClr val="343434"/>
                </a:solidFill>
                <a:latin typeface="Pretendard Regular"/>
              </a:rPr>
              <a:t>.</a:t>
            </a:r>
          </a:p>
          <a:p>
            <a:pPr lvl="1" algn="l">
              <a:lnSpc>
                <a:spcPct val="106240"/>
              </a:lnSpc>
            </a:pPr>
            <a:endParaRPr lang="en-US" sz="3200" b="0" i="0" u="none" strike="noStrike" spc="-200">
              <a:solidFill>
                <a:srgbClr val="343434"/>
              </a:solidFill>
              <a:latin typeface="Pretendard Regular"/>
            </a:endParaRPr>
          </a:p>
        </p:txBody>
      </p:sp>
      <p:pic>
        <p:nvPicPr>
          <p:cNvPr id="8" name="Picture 8"/>
          <p:cNvPicPr>
            <a:picLocks noChangeAspect="1"/>
          </p:cNvPicPr>
          <p:nvPr/>
        </p:nvPicPr>
        <p:blipFill>
          <a:blip r:embed="rId6">
            <a:alphaModFix amt="29000"/>
          </a:blip>
          <a:stretch>
            <a:fillRect/>
          </a:stretch>
        </p:blipFill>
        <p:spPr>
          <a:xfrm>
            <a:off x="1384300" y="3086100"/>
            <a:ext cx="15519400" cy="12700"/>
          </a:xfrm>
          <a:prstGeom prst="rect">
            <a:avLst/>
          </a:prstGeom>
        </p:spPr>
      </p:pic>
      <p:sp>
        <p:nvSpPr>
          <p:cNvPr id="9" name="TextBox 9"/>
          <p:cNvSpPr txBox="1"/>
          <p:nvPr/>
        </p:nvSpPr>
        <p:spPr>
          <a:xfrm>
            <a:off x="3670300" y="1828800"/>
            <a:ext cx="10782300" cy="10668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l">
              <a:lnSpc>
                <a:spcPct val="92960"/>
              </a:lnSpc>
            </a:pPr>
            <a:r>
              <a:rPr lang="ko-KR" sz="6000" b="0" i="0" u="none" strike="noStrike" spc="-200">
                <a:solidFill>
                  <a:srgbClr val="000000"/>
                </a:solidFill>
                <a:ea typeface="Pretendard SemiBold"/>
              </a:rPr>
              <a:t>후쿠시마</a:t>
            </a:r>
            <a:r>
              <a:rPr lang="en-US" sz="6000" b="0" i="0" u="none" strike="noStrike" spc="-200">
                <a:solidFill>
                  <a:srgbClr val="000000"/>
                </a:solidFill>
                <a:latin typeface="Pretendard SemiBold"/>
              </a:rPr>
              <a:t> </a:t>
            </a:r>
            <a:r>
              <a:rPr lang="ko-KR" sz="6000" b="0" i="0" u="none" strike="noStrike" spc="-200">
                <a:solidFill>
                  <a:srgbClr val="000000"/>
                </a:solidFill>
                <a:ea typeface="Pretendard SemiBold"/>
              </a:rPr>
              <a:t>사고와</a:t>
            </a:r>
            <a:r>
              <a:rPr lang="en-US" sz="6000" b="0" i="0" u="none" strike="noStrike" spc="-200">
                <a:solidFill>
                  <a:srgbClr val="000000"/>
                </a:solidFill>
                <a:latin typeface="Pretendard SemiBold"/>
              </a:rPr>
              <a:t> </a:t>
            </a:r>
            <a:r>
              <a:rPr lang="ko-KR" sz="6000" b="0" i="0" u="none" strike="noStrike" spc="-200">
                <a:solidFill>
                  <a:srgbClr val="000000"/>
                </a:solidFill>
                <a:ea typeface="Pretendard SemiBold"/>
              </a:rPr>
              <a:t>에너지</a:t>
            </a:r>
            <a:r>
              <a:rPr lang="en-US" sz="6000" b="0" i="0" u="none" strike="noStrike" spc="-200">
                <a:solidFill>
                  <a:srgbClr val="000000"/>
                </a:solidFill>
                <a:latin typeface="Pretendard SemiBold"/>
              </a:rPr>
              <a:t> </a:t>
            </a:r>
            <a:r>
              <a:rPr lang="ko-KR" sz="6000" b="0" i="0" u="none" strike="noStrike" spc="-200">
                <a:solidFill>
                  <a:srgbClr val="000000"/>
                </a:solidFill>
                <a:ea typeface="Pretendard SemiBold"/>
              </a:rPr>
              <a:t>문제</a:t>
            </a:r>
          </a:p>
        </p:txBody>
      </p:sp>
      <p:pic>
        <p:nvPicPr>
          <p:cNvPr id="10" name="Picture 10"/>
          <p:cNvPicPr>
            <a:picLocks noChangeAspect="1"/>
          </p:cNvPicPr>
          <p:nvPr/>
        </p:nvPicPr>
        <p:blipFill>
          <a:blip r:embed="rId7">
            <a:alphaModFix amt="29000"/>
          </a:blip>
          <a:stretch>
            <a:fillRect/>
          </a:stretch>
        </p:blipFill>
        <p:spPr>
          <a:xfrm rot="5400000">
            <a:off x="2552700" y="2489200"/>
            <a:ext cx="1193800" cy="12700"/>
          </a:xfrm>
          <a:prstGeom prst="rect">
            <a:avLst/>
          </a:prstGeom>
        </p:spPr>
      </p:pic>
      <p:sp>
        <p:nvSpPr>
          <p:cNvPr id="11" name="TextBox 11"/>
          <p:cNvSpPr txBox="1"/>
          <p:nvPr/>
        </p:nvSpPr>
        <p:spPr>
          <a:xfrm>
            <a:off x="1765300" y="1765300"/>
            <a:ext cx="1498600" cy="11811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l">
              <a:lnSpc>
                <a:spcPct val="106240"/>
              </a:lnSpc>
            </a:pPr>
            <a:r>
              <a:rPr lang="en-US" sz="6600" b="0" i="0" u="none" strike="noStrike" spc="100">
                <a:solidFill>
                  <a:srgbClr val="4081ED"/>
                </a:solidFill>
                <a:latin typeface="Pretendard SemiBold"/>
              </a:rPr>
              <a:t>02</a:t>
            </a:r>
          </a:p>
        </p:txBody>
      </p:sp>
      <p:grpSp>
        <p:nvGrpSpPr>
          <p:cNvPr id="12" name="Group 12"/>
          <p:cNvGrpSpPr/>
          <p:nvPr/>
        </p:nvGrpSpPr>
        <p:grpSpPr>
          <a:xfrm>
            <a:off x="2147483647" y="2147483647"/>
            <a:ext cx="2147483647" cy="2147483647"/>
            <a:chOff x="0" y="0"/>
            <a:chExt cx="0" cy="0"/>
          </a:xfrm>
        </p:grpSpPr>
      </p:grpSp>
      <p:pic>
        <p:nvPicPr>
          <p:cNvPr id="13" name="Picture 13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5430500" y="762000"/>
            <a:ext cx="241300" cy="215900"/>
          </a:xfrm>
          <a:prstGeom prst="rect">
            <a:avLst/>
          </a:prstGeom>
        </p:spPr>
      </p:pic>
      <p:pic>
        <p:nvPicPr>
          <p:cNvPr id="14" name="Picture 14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5938500" y="685800"/>
            <a:ext cx="368300" cy="368300"/>
          </a:xfrm>
          <a:prstGeom prst="rect">
            <a:avLst/>
          </a:prstGeom>
        </p:spPr>
      </p:pic>
      <p:pic>
        <p:nvPicPr>
          <p:cNvPr id="15" name="Picture 15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16586200" y="736600"/>
            <a:ext cx="254000" cy="266700"/>
          </a:xfrm>
          <a:prstGeom prst="rect">
            <a:avLst/>
          </a:prstGeom>
        </p:spPr>
      </p:pic>
      <p:sp>
        <p:nvSpPr>
          <p:cNvPr id="16" name="TextBox 16"/>
          <p:cNvSpPr txBox="1"/>
          <p:nvPr/>
        </p:nvSpPr>
        <p:spPr>
          <a:xfrm>
            <a:off x="1536700" y="749300"/>
            <a:ext cx="1930400" cy="2667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l">
              <a:lnSpc>
                <a:spcPct val="99600"/>
              </a:lnSpc>
            </a:pPr>
            <a:endParaRPr lang="en-US" sz="1500" b="1" i="0" u="none" strike="noStrike" spc="100" dirty="0">
              <a:solidFill>
                <a:srgbClr val="FCFCFC"/>
              </a:solidFill>
              <a:latin typeface="Pretendard SemiBold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CDCD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0400" y="533400"/>
            <a:ext cx="16954500" cy="698500"/>
          </a:xfrm>
          <a:prstGeom prst="rect">
            <a:avLst/>
          </a:prstGeom>
          <a:effectLst>
            <a:outerShdw blurRad="13467" dist="64729" dir="2700000">
              <a:srgbClr val="000000">
                <a:alpha val="14000"/>
              </a:srgbClr>
            </a:outerShdw>
          </a:effectLst>
        </p:spPr>
      </p:pic>
      <p:pic>
        <p:nvPicPr>
          <p:cNvPr id="3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7700" y="1308100"/>
            <a:ext cx="16979900" cy="8445500"/>
          </a:xfrm>
          <a:prstGeom prst="rect">
            <a:avLst/>
          </a:prstGeom>
          <a:effectLst>
            <a:outerShdw blurRad="1955464" dist="779980" dir="2700000">
              <a:srgbClr val="000000">
                <a:alpha val="18000"/>
              </a:srgbClr>
            </a:outerShdw>
          </a:effectLst>
        </p:spPr>
      </p:pic>
      <p:pic>
        <p:nvPicPr>
          <p:cNvPr id="4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08200" y="3822700"/>
            <a:ext cx="14147800" cy="4648200"/>
          </a:xfrm>
          <a:prstGeom prst="rect">
            <a:avLst/>
          </a:prstGeom>
          <a:effectLst>
            <a:outerShdw blurRad="215611" dir="2700000">
              <a:srgbClr val="000000">
                <a:alpha val="11000"/>
              </a:srgbClr>
            </a:outerShdw>
          </a:effectLst>
        </p:spPr>
      </p:pic>
      <p:sp>
        <p:nvSpPr>
          <p:cNvPr id="5" name="TextBox 5"/>
          <p:cNvSpPr txBox="1"/>
          <p:nvPr/>
        </p:nvSpPr>
        <p:spPr>
          <a:xfrm>
            <a:off x="2108200" y="4114800"/>
            <a:ext cx="12992100" cy="40767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marL="342900" lvl="0" indent="-342900" algn="l">
              <a:lnSpc>
                <a:spcPct val="106240"/>
              </a:lnSpc>
              <a:buClr>
                <a:srgbClr val="343434"/>
              </a:buClr>
              <a:buFont typeface="Arial"/>
              <a:buChar char="●"/>
            </a:pPr>
            <a:r>
              <a:rPr lang="en-US" sz="3100" b="0" i="0" u="none" strike="noStrike" spc="-200">
                <a:solidFill>
                  <a:srgbClr val="343434"/>
                </a:solidFill>
                <a:latin typeface="Pretendard Regular"/>
              </a:rPr>
              <a:t>(P1): </a:t>
            </a:r>
            <a:r>
              <a:rPr lang="ko-KR" sz="3100" b="0" i="0" u="none" strike="noStrike" spc="-200">
                <a:solidFill>
                  <a:srgbClr val="343434"/>
                </a:solidFill>
                <a:ea typeface="Pretendard Regular"/>
              </a:rPr>
              <a:t>후쿠시마</a:t>
            </a:r>
            <a:r>
              <a:rPr lang="en-US" sz="3100" b="0" i="0" u="none" strike="noStrike" spc="-200">
                <a:solidFill>
                  <a:srgbClr val="343434"/>
                </a:solidFill>
                <a:latin typeface="Pretendard Regular"/>
              </a:rPr>
              <a:t> </a:t>
            </a:r>
            <a:r>
              <a:rPr lang="ko-KR" sz="3100" b="0" i="0" u="none" strike="noStrike" spc="-200">
                <a:solidFill>
                  <a:srgbClr val="343434"/>
                </a:solidFill>
                <a:ea typeface="Pretendard Regular"/>
              </a:rPr>
              <a:t>사고는</a:t>
            </a:r>
            <a:r>
              <a:rPr lang="en-US" sz="3100" b="0" i="0" u="none" strike="noStrike" spc="-200">
                <a:solidFill>
                  <a:srgbClr val="343434"/>
                </a:solidFill>
                <a:latin typeface="Pretendard Regular"/>
              </a:rPr>
              <a:t> </a:t>
            </a:r>
            <a:r>
              <a:rPr lang="ko-KR" sz="3100" b="0" i="0" u="none" strike="noStrike" spc="-200">
                <a:solidFill>
                  <a:srgbClr val="343434"/>
                </a:solidFill>
                <a:ea typeface="Pretendard Regular"/>
              </a:rPr>
              <a:t>자연</a:t>
            </a:r>
            <a:r>
              <a:rPr lang="en-US" sz="3100" b="0" i="0" u="none" strike="noStrike" spc="-200">
                <a:solidFill>
                  <a:srgbClr val="343434"/>
                </a:solidFill>
                <a:latin typeface="Pretendard Regular"/>
              </a:rPr>
              <a:t> </a:t>
            </a:r>
            <a:r>
              <a:rPr lang="ko-KR" sz="3100" b="0" i="0" u="none" strike="noStrike" spc="-200">
                <a:solidFill>
                  <a:srgbClr val="343434"/>
                </a:solidFill>
                <a:ea typeface="Pretendard Regular"/>
              </a:rPr>
              <a:t>재해와</a:t>
            </a:r>
            <a:r>
              <a:rPr lang="en-US" sz="3100" b="0" i="0" u="none" strike="noStrike" spc="-200">
                <a:solidFill>
                  <a:srgbClr val="343434"/>
                </a:solidFill>
                <a:latin typeface="Pretendard Regular"/>
              </a:rPr>
              <a:t> </a:t>
            </a:r>
            <a:r>
              <a:rPr lang="ko-KR" sz="3100" b="0" i="0" u="none" strike="noStrike" spc="-200">
                <a:solidFill>
                  <a:srgbClr val="343434"/>
                </a:solidFill>
                <a:ea typeface="Pretendard Regular"/>
              </a:rPr>
              <a:t>인간의</a:t>
            </a:r>
            <a:r>
              <a:rPr lang="en-US" sz="3100" b="0" i="0" u="none" strike="noStrike" spc="-200">
                <a:solidFill>
                  <a:srgbClr val="343434"/>
                </a:solidFill>
                <a:latin typeface="Pretendard Regular"/>
              </a:rPr>
              <a:t> </a:t>
            </a:r>
            <a:r>
              <a:rPr lang="ko-KR" sz="3100" b="0" i="0" u="none" strike="noStrike" spc="-200">
                <a:solidFill>
                  <a:srgbClr val="343434"/>
                </a:solidFill>
                <a:ea typeface="Pretendard Regular"/>
              </a:rPr>
              <a:t>실수</a:t>
            </a:r>
            <a:r>
              <a:rPr lang="en-US" sz="3100" b="0" i="0" u="none" strike="noStrike" spc="-200">
                <a:solidFill>
                  <a:srgbClr val="343434"/>
                </a:solidFill>
                <a:latin typeface="Pretendard Regular"/>
              </a:rPr>
              <a:t> </a:t>
            </a:r>
            <a:r>
              <a:rPr lang="ko-KR" sz="3100" b="0" i="0" u="none" strike="noStrike" spc="-200">
                <a:solidFill>
                  <a:srgbClr val="343434"/>
                </a:solidFill>
                <a:ea typeface="Pretendard Regular"/>
              </a:rPr>
              <a:t>외에도</a:t>
            </a:r>
            <a:r>
              <a:rPr lang="en-US" sz="3100" b="0" i="0" u="none" strike="noStrike" spc="-200">
                <a:solidFill>
                  <a:srgbClr val="343434"/>
                </a:solidFill>
                <a:latin typeface="Pretendard Regular"/>
              </a:rPr>
              <a:t> </a:t>
            </a:r>
            <a:r>
              <a:rPr lang="ko-KR" sz="3100" b="0" i="0" u="none" strike="noStrike" spc="-200">
                <a:solidFill>
                  <a:srgbClr val="343434"/>
                </a:solidFill>
                <a:ea typeface="Pretendard Regular"/>
              </a:rPr>
              <a:t>설계</a:t>
            </a:r>
            <a:r>
              <a:rPr lang="en-US" sz="3100" b="0" i="0" u="none" strike="noStrike" spc="-200">
                <a:solidFill>
                  <a:srgbClr val="343434"/>
                </a:solidFill>
                <a:latin typeface="Pretendard Regular"/>
              </a:rPr>
              <a:t>, </a:t>
            </a:r>
            <a:r>
              <a:rPr lang="ko-KR" sz="3100" b="0" i="0" u="none" strike="noStrike" spc="-200">
                <a:solidFill>
                  <a:srgbClr val="343434"/>
                </a:solidFill>
                <a:ea typeface="Pretendard Regular"/>
              </a:rPr>
              <a:t>관리</a:t>
            </a:r>
            <a:r>
              <a:rPr lang="en-US" sz="3100" b="0" i="0" u="none" strike="noStrike" spc="-200">
                <a:solidFill>
                  <a:srgbClr val="343434"/>
                </a:solidFill>
                <a:latin typeface="Pretendard Regular"/>
              </a:rPr>
              <a:t>, </a:t>
            </a:r>
            <a:r>
              <a:rPr lang="ko-KR" sz="3100" b="0" i="0" u="none" strike="noStrike" spc="-200">
                <a:solidFill>
                  <a:srgbClr val="343434"/>
                </a:solidFill>
                <a:ea typeface="Pretendard Regular"/>
              </a:rPr>
              <a:t>정부의</a:t>
            </a:r>
            <a:r>
              <a:rPr lang="en-US" sz="3100" b="0" i="0" u="none" strike="noStrike" spc="-200">
                <a:solidFill>
                  <a:srgbClr val="343434"/>
                </a:solidFill>
                <a:latin typeface="Pretendard Regular"/>
              </a:rPr>
              <a:t> </a:t>
            </a:r>
            <a:r>
              <a:rPr lang="ko-KR" sz="3100" b="0" i="0" u="none" strike="noStrike" spc="-200">
                <a:solidFill>
                  <a:srgbClr val="343434"/>
                </a:solidFill>
                <a:ea typeface="Pretendard Regular"/>
              </a:rPr>
              <a:t>규제</a:t>
            </a:r>
            <a:r>
              <a:rPr lang="en-US" sz="3100" b="0" i="0" u="none" strike="noStrike" spc="-200">
                <a:solidFill>
                  <a:srgbClr val="343434"/>
                </a:solidFill>
                <a:latin typeface="Pretendard Regular"/>
              </a:rPr>
              <a:t> </a:t>
            </a:r>
            <a:r>
              <a:rPr lang="ko-KR" sz="3100" b="0" i="0" u="none" strike="noStrike" spc="-200">
                <a:solidFill>
                  <a:srgbClr val="343434"/>
                </a:solidFill>
                <a:ea typeface="Pretendard Regular"/>
              </a:rPr>
              <a:t>실패가</a:t>
            </a:r>
            <a:r>
              <a:rPr lang="en-US" sz="3100" b="0" i="0" u="none" strike="noStrike" spc="-200">
                <a:solidFill>
                  <a:srgbClr val="343434"/>
                </a:solidFill>
                <a:latin typeface="Pretendard Regular"/>
              </a:rPr>
              <a:t> </a:t>
            </a:r>
            <a:r>
              <a:rPr lang="ko-KR" sz="3100" b="0" i="0" u="none" strike="noStrike" spc="-200">
                <a:solidFill>
                  <a:srgbClr val="343434"/>
                </a:solidFill>
                <a:ea typeface="Pretendard Regular"/>
              </a:rPr>
              <a:t>중요한</a:t>
            </a:r>
            <a:r>
              <a:rPr lang="en-US" sz="3100" b="0" i="0" u="none" strike="noStrike" spc="-200">
                <a:solidFill>
                  <a:srgbClr val="343434"/>
                </a:solidFill>
                <a:latin typeface="Pretendard Regular"/>
              </a:rPr>
              <a:t> </a:t>
            </a:r>
            <a:r>
              <a:rPr lang="ko-KR" sz="3100" b="0" i="0" u="none" strike="noStrike" spc="-200">
                <a:solidFill>
                  <a:srgbClr val="343434"/>
                </a:solidFill>
                <a:ea typeface="Pretendard Regular"/>
              </a:rPr>
              <a:t>원인이다</a:t>
            </a:r>
            <a:r>
              <a:rPr lang="en-US" sz="3100" b="0" i="0" u="none" strike="noStrike" spc="-200">
                <a:solidFill>
                  <a:srgbClr val="343434"/>
                </a:solidFill>
                <a:latin typeface="Pretendard Regular"/>
              </a:rPr>
              <a:t>.</a:t>
            </a:r>
          </a:p>
          <a:p>
            <a:pPr marL="342900" lvl="0" indent="-342900" algn="l">
              <a:lnSpc>
                <a:spcPct val="106240"/>
              </a:lnSpc>
              <a:buClr>
                <a:srgbClr val="343434"/>
              </a:buClr>
              <a:buFont typeface="Arial"/>
              <a:buChar char="●"/>
            </a:pPr>
            <a:r>
              <a:rPr lang="en-US" sz="3100" b="0" i="0" u="none" strike="noStrike" spc="-200">
                <a:solidFill>
                  <a:srgbClr val="343434"/>
                </a:solidFill>
                <a:latin typeface="Pretendard Regular"/>
              </a:rPr>
              <a:t>(P2): </a:t>
            </a:r>
            <a:r>
              <a:rPr lang="ko-KR" sz="3100" b="0" i="0" u="none" strike="noStrike" spc="-200">
                <a:solidFill>
                  <a:srgbClr val="343434"/>
                </a:solidFill>
                <a:ea typeface="Pretendard Regular"/>
              </a:rPr>
              <a:t>후쿠시마</a:t>
            </a:r>
            <a:r>
              <a:rPr lang="en-US" sz="3100" b="0" i="0" u="none" strike="noStrike" spc="-200">
                <a:solidFill>
                  <a:srgbClr val="343434"/>
                </a:solidFill>
                <a:latin typeface="Pretendard Regular"/>
              </a:rPr>
              <a:t> </a:t>
            </a:r>
            <a:r>
              <a:rPr lang="ko-KR" sz="3100" b="0" i="0" u="none" strike="noStrike" spc="-200">
                <a:solidFill>
                  <a:srgbClr val="343434"/>
                </a:solidFill>
                <a:ea typeface="Pretendard Regular"/>
              </a:rPr>
              <a:t>원자력</a:t>
            </a:r>
            <a:r>
              <a:rPr lang="en-US" sz="3100" b="0" i="0" u="none" strike="noStrike" spc="-200">
                <a:solidFill>
                  <a:srgbClr val="343434"/>
                </a:solidFill>
                <a:latin typeface="Pretendard Regular"/>
              </a:rPr>
              <a:t> </a:t>
            </a:r>
            <a:r>
              <a:rPr lang="ko-KR" sz="3100" b="0" i="0" u="none" strike="noStrike" spc="-200">
                <a:solidFill>
                  <a:srgbClr val="343434"/>
                </a:solidFill>
                <a:ea typeface="Pretendard Regular"/>
              </a:rPr>
              <a:t>발전소는</a:t>
            </a:r>
            <a:r>
              <a:rPr lang="en-US" sz="3100" b="0" i="0" u="none" strike="noStrike" spc="-200">
                <a:solidFill>
                  <a:srgbClr val="343434"/>
                </a:solidFill>
                <a:latin typeface="Pretendard Regular"/>
              </a:rPr>
              <a:t> </a:t>
            </a:r>
            <a:r>
              <a:rPr lang="ko-KR" sz="3100" b="0" i="0" u="none" strike="noStrike" spc="-200">
                <a:solidFill>
                  <a:srgbClr val="343434"/>
                </a:solidFill>
                <a:ea typeface="Pretendard Regular"/>
              </a:rPr>
              <a:t>지진과</a:t>
            </a:r>
            <a:r>
              <a:rPr lang="en-US" sz="3100" b="0" i="0" u="none" strike="noStrike" spc="-200">
                <a:solidFill>
                  <a:srgbClr val="343434"/>
                </a:solidFill>
                <a:latin typeface="Pretendard Regular"/>
              </a:rPr>
              <a:t> </a:t>
            </a:r>
            <a:r>
              <a:rPr lang="ko-KR" sz="3100" b="0" i="0" u="none" strike="noStrike" spc="-200">
                <a:solidFill>
                  <a:srgbClr val="343434"/>
                </a:solidFill>
                <a:ea typeface="Pretendard Regular"/>
              </a:rPr>
              <a:t>쓰나미에</a:t>
            </a:r>
            <a:r>
              <a:rPr lang="en-US" sz="3100" b="0" i="0" u="none" strike="noStrike" spc="-200">
                <a:solidFill>
                  <a:srgbClr val="343434"/>
                </a:solidFill>
                <a:latin typeface="Pretendard Regular"/>
              </a:rPr>
              <a:t> </a:t>
            </a:r>
            <a:r>
              <a:rPr lang="ko-KR" sz="3100" b="0" i="0" u="none" strike="noStrike" spc="-200">
                <a:solidFill>
                  <a:srgbClr val="343434"/>
                </a:solidFill>
                <a:ea typeface="Pretendard Regular"/>
              </a:rPr>
              <a:t>대한</a:t>
            </a:r>
            <a:r>
              <a:rPr lang="en-US" sz="3100" b="0" i="0" u="none" strike="noStrike" spc="-200">
                <a:solidFill>
                  <a:srgbClr val="343434"/>
                </a:solidFill>
                <a:latin typeface="Pretendard Regular"/>
              </a:rPr>
              <a:t> </a:t>
            </a:r>
            <a:r>
              <a:rPr lang="ko-KR" sz="3100" b="0" i="0" u="none" strike="noStrike" spc="-200">
                <a:solidFill>
                  <a:srgbClr val="343434"/>
                </a:solidFill>
                <a:ea typeface="Pretendard Regular"/>
              </a:rPr>
              <a:t>대비가</a:t>
            </a:r>
            <a:r>
              <a:rPr lang="en-US" sz="3100" b="0" i="0" u="none" strike="noStrike" spc="-200">
                <a:solidFill>
                  <a:srgbClr val="343434"/>
                </a:solidFill>
                <a:latin typeface="Pretendard Regular"/>
              </a:rPr>
              <a:t> </a:t>
            </a:r>
            <a:r>
              <a:rPr lang="ko-KR" sz="3100" b="0" i="0" u="none" strike="noStrike" spc="-200">
                <a:solidFill>
                  <a:srgbClr val="343434"/>
                </a:solidFill>
                <a:ea typeface="Pretendard Regular"/>
              </a:rPr>
              <a:t>부족했으며</a:t>
            </a:r>
            <a:r>
              <a:rPr lang="en-US" sz="3100" b="0" i="0" u="none" strike="noStrike" spc="-200">
                <a:solidFill>
                  <a:srgbClr val="343434"/>
                </a:solidFill>
                <a:latin typeface="Pretendard Regular"/>
              </a:rPr>
              <a:t>, </a:t>
            </a:r>
            <a:r>
              <a:rPr lang="ko-KR" sz="3100" b="0" i="0" u="none" strike="noStrike" spc="-200">
                <a:solidFill>
                  <a:srgbClr val="343434"/>
                </a:solidFill>
                <a:ea typeface="Pretendard Regular"/>
              </a:rPr>
              <a:t>안전</a:t>
            </a:r>
            <a:r>
              <a:rPr lang="en-US" sz="3100" b="0" i="0" u="none" strike="noStrike" spc="-200">
                <a:solidFill>
                  <a:srgbClr val="343434"/>
                </a:solidFill>
                <a:latin typeface="Pretendard Regular"/>
              </a:rPr>
              <a:t> </a:t>
            </a:r>
            <a:r>
              <a:rPr lang="ko-KR" sz="3100" b="0" i="0" u="none" strike="noStrike" spc="-200">
                <a:solidFill>
                  <a:srgbClr val="343434"/>
                </a:solidFill>
                <a:ea typeface="Pretendard Regular"/>
              </a:rPr>
              <a:t>장치를</a:t>
            </a:r>
            <a:r>
              <a:rPr lang="en-US" sz="3100" b="0" i="0" u="none" strike="noStrike" spc="-200">
                <a:solidFill>
                  <a:srgbClr val="343434"/>
                </a:solidFill>
                <a:latin typeface="Pretendard Regular"/>
              </a:rPr>
              <a:t> </a:t>
            </a:r>
            <a:r>
              <a:rPr lang="ko-KR" sz="3100" b="0" i="0" u="none" strike="noStrike" spc="-200">
                <a:solidFill>
                  <a:srgbClr val="343434"/>
                </a:solidFill>
                <a:ea typeface="Pretendard Regular"/>
              </a:rPr>
              <a:t>강화하지</a:t>
            </a:r>
            <a:r>
              <a:rPr lang="en-US" sz="3100" b="0" i="0" u="none" strike="noStrike" spc="-200">
                <a:solidFill>
                  <a:srgbClr val="343434"/>
                </a:solidFill>
                <a:latin typeface="Pretendard Regular"/>
              </a:rPr>
              <a:t> </a:t>
            </a:r>
            <a:r>
              <a:rPr lang="ko-KR" sz="3100" b="0" i="0" u="none" strike="noStrike" spc="-200">
                <a:solidFill>
                  <a:srgbClr val="343434"/>
                </a:solidFill>
                <a:ea typeface="Pretendard Regular"/>
              </a:rPr>
              <a:t>않은</a:t>
            </a:r>
            <a:r>
              <a:rPr lang="en-US" sz="3100" b="0" i="0" u="none" strike="noStrike" spc="-200">
                <a:solidFill>
                  <a:srgbClr val="343434"/>
                </a:solidFill>
                <a:latin typeface="Pretendard Regular"/>
              </a:rPr>
              <a:t> </a:t>
            </a:r>
            <a:r>
              <a:rPr lang="ko-KR" sz="3100" b="0" i="0" u="none" strike="noStrike" spc="-200">
                <a:solidFill>
                  <a:srgbClr val="343434"/>
                </a:solidFill>
                <a:ea typeface="Pretendard Regular"/>
              </a:rPr>
              <a:t>점이</a:t>
            </a:r>
            <a:r>
              <a:rPr lang="en-US" sz="3100" b="0" i="0" u="none" strike="noStrike" spc="-200">
                <a:solidFill>
                  <a:srgbClr val="343434"/>
                </a:solidFill>
                <a:latin typeface="Pretendard Regular"/>
              </a:rPr>
              <a:t> </a:t>
            </a:r>
            <a:r>
              <a:rPr lang="ko-KR" sz="3100" b="0" i="0" u="none" strike="noStrike" spc="-200">
                <a:solidFill>
                  <a:srgbClr val="343434"/>
                </a:solidFill>
                <a:ea typeface="Pretendard Regular"/>
              </a:rPr>
              <a:t>주요</a:t>
            </a:r>
            <a:r>
              <a:rPr lang="en-US" sz="3100" b="0" i="0" u="none" strike="noStrike" spc="-200">
                <a:solidFill>
                  <a:srgbClr val="343434"/>
                </a:solidFill>
                <a:latin typeface="Pretendard Regular"/>
              </a:rPr>
              <a:t> </a:t>
            </a:r>
            <a:r>
              <a:rPr lang="ko-KR" sz="3100" b="0" i="0" u="none" strike="noStrike" spc="-200">
                <a:solidFill>
                  <a:srgbClr val="343434"/>
                </a:solidFill>
                <a:ea typeface="Pretendard Regular"/>
              </a:rPr>
              <a:t>문제였다</a:t>
            </a:r>
            <a:r>
              <a:rPr lang="en-US" sz="3100" b="0" i="0" u="none" strike="noStrike" spc="-200">
                <a:solidFill>
                  <a:srgbClr val="343434"/>
                </a:solidFill>
                <a:latin typeface="Pretendard Regular"/>
              </a:rPr>
              <a:t>.</a:t>
            </a:r>
          </a:p>
          <a:p>
            <a:pPr marL="342900" lvl="0" indent="-342900" algn="l">
              <a:lnSpc>
                <a:spcPct val="106240"/>
              </a:lnSpc>
              <a:buClr>
                <a:srgbClr val="343434"/>
              </a:buClr>
              <a:buFont typeface="Arial"/>
              <a:buChar char="●"/>
            </a:pPr>
            <a:r>
              <a:rPr lang="en-US" sz="3100" b="0" i="0" u="none" strike="noStrike" spc="-200">
                <a:solidFill>
                  <a:srgbClr val="343434"/>
                </a:solidFill>
                <a:latin typeface="Pretendard Regular"/>
              </a:rPr>
              <a:t>(P3): </a:t>
            </a:r>
            <a:r>
              <a:rPr lang="ko-KR" sz="3100" b="0" i="0" u="none" strike="noStrike" spc="-200">
                <a:solidFill>
                  <a:srgbClr val="343434"/>
                </a:solidFill>
                <a:ea typeface="Pretendard Regular"/>
              </a:rPr>
              <a:t>사고</a:t>
            </a:r>
            <a:r>
              <a:rPr lang="en-US" sz="3100" b="0" i="0" u="none" strike="noStrike" spc="-200">
                <a:solidFill>
                  <a:srgbClr val="343434"/>
                </a:solidFill>
                <a:latin typeface="Pretendard Regular"/>
              </a:rPr>
              <a:t> </a:t>
            </a:r>
            <a:r>
              <a:rPr lang="ko-KR" sz="3100" b="0" i="0" u="none" strike="noStrike" spc="-200">
                <a:solidFill>
                  <a:srgbClr val="343434"/>
                </a:solidFill>
                <a:ea typeface="Pretendard Regular"/>
              </a:rPr>
              <a:t>후</a:t>
            </a:r>
            <a:r>
              <a:rPr lang="en-US" sz="3100" b="0" i="0" u="none" strike="noStrike" spc="-200">
                <a:solidFill>
                  <a:srgbClr val="343434"/>
                </a:solidFill>
                <a:latin typeface="Pretendard Regular"/>
              </a:rPr>
              <a:t> </a:t>
            </a:r>
            <a:r>
              <a:rPr lang="ko-KR" sz="3100" b="0" i="0" u="none" strike="noStrike" spc="-200">
                <a:solidFill>
                  <a:srgbClr val="343434"/>
                </a:solidFill>
                <a:ea typeface="Pretendard Regular"/>
              </a:rPr>
              <a:t>정부와</a:t>
            </a:r>
            <a:r>
              <a:rPr lang="en-US" sz="3100" b="0" i="0" u="none" strike="noStrike" spc="-200">
                <a:solidFill>
                  <a:srgbClr val="343434"/>
                </a:solidFill>
                <a:latin typeface="Pretendard Regular"/>
              </a:rPr>
              <a:t> TEPCO</a:t>
            </a:r>
            <a:r>
              <a:rPr lang="ko-KR" sz="3100" b="0" i="0" u="none" strike="noStrike" spc="-200">
                <a:solidFill>
                  <a:srgbClr val="343434"/>
                </a:solidFill>
                <a:ea typeface="Pretendard Regular"/>
              </a:rPr>
              <a:t>는</a:t>
            </a:r>
            <a:r>
              <a:rPr lang="en-US" sz="3100" b="0" i="0" u="none" strike="noStrike" spc="-200">
                <a:solidFill>
                  <a:srgbClr val="343434"/>
                </a:solidFill>
                <a:latin typeface="Pretendard Regular"/>
              </a:rPr>
              <a:t> </a:t>
            </a:r>
            <a:r>
              <a:rPr lang="ko-KR" sz="3100" b="0" i="0" u="none" strike="noStrike" spc="-200">
                <a:solidFill>
                  <a:srgbClr val="343434"/>
                </a:solidFill>
                <a:ea typeface="Pretendard Regular"/>
              </a:rPr>
              <a:t>초동</a:t>
            </a:r>
            <a:r>
              <a:rPr lang="en-US" sz="3100" b="0" i="0" u="none" strike="noStrike" spc="-200">
                <a:solidFill>
                  <a:srgbClr val="343434"/>
                </a:solidFill>
                <a:latin typeface="Pretendard Regular"/>
              </a:rPr>
              <a:t> </a:t>
            </a:r>
            <a:r>
              <a:rPr lang="ko-KR" sz="3100" b="0" i="0" u="none" strike="noStrike" spc="-200">
                <a:solidFill>
                  <a:srgbClr val="343434"/>
                </a:solidFill>
                <a:ea typeface="Pretendard Regular"/>
              </a:rPr>
              <a:t>대응을</a:t>
            </a:r>
            <a:r>
              <a:rPr lang="en-US" sz="3100" b="0" i="0" u="none" strike="noStrike" spc="-200">
                <a:solidFill>
                  <a:srgbClr val="343434"/>
                </a:solidFill>
                <a:latin typeface="Pretendard Regular"/>
              </a:rPr>
              <a:t> </a:t>
            </a:r>
            <a:r>
              <a:rPr lang="ko-KR" sz="3100" b="0" i="0" u="none" strike="noStrike" spc="-200">
                <a:solidFill>
                  <a:srgbClr val="343434"/>
                </a:solidFill>
                <a:ea typeface="Pretendard Regular"/>
              </a:rPr>
              <a:t>미루고</a:t>
            </a:r>
            <a:r>
              <a:rPr lang="en-US" sz="3100" b="0" i="0" u="none" strike="noStrike" spc="-200">
                <a:solidFill>
                  <a:srgbClr val="343434"/>
                </a:solidFill>
                <a:latin typeface="Pretendard Regular"/>
              </a:rPr>
              <a:t> </a:t>
            </a:r>
            <a:r>
              <a:rPr lang="ko-KR" sz="3100" b="0" i="0" u="none" strike="noStrike" spc="-200">
                <a:solidFill>
                  <a:srgbClr val="343434"/>
                </a:solidFill>
                <a:ea typeface="Pretendard Regular"/>
              </a:rPr>
              <a:t>위험</a:t>
            </a:r>
            <a:r>
              <a:rPr lang="en-US" sz="3100" b="0" i="0" u="none" strike="noStrike" spc="-200">
                <a:solidFill>
                  <a:srgbClr val="343434"/>
                </a:solidFill>
                <a:latin typeface="Pretendard Regular"/>
              </a:rPr>
              <a:t> </a:t>
            </a:r>
            <a:r>
              <a:rPr lang="ko-KR" sz="3100" b="0" i="0" u="none" strike="noStrike" spc="-200">
                <a:solidFill>
                  <a:srgbClr val="343434"/>
                </a:solidFill>
                <a:ea typeface="Pretendard Regular"/>
              </a:rPr>
              <a:t>정보를</a:t>
            </a:r>
            <a:r>
              <a:rPr lang="en-US" sz="3100" b="0" i="0" u="none" strike="noStrike" spc="-200">
                <a:solidFill>
                  <a:srgbClr val="343434"/>
                </a:solidFill>
                <a:latin typeface="Pretendard Regular"/>
              </a:rPr>
              <a:t> </a:t>
            </a:r>
            <a:r>
              <a:rPr lang="ko-KR" sz="3100" b="0" i="0" u="none" strike="noStrike" spc="-200">
                <a:solidFill>
                  <a:srgbClr val="343434"/>
                </a:solidFill>
                <a:ea typeface="Pretendard Regular"/>
              </a:rPr>
              <a:t>국민에게</a:t>
            </a:r>
            <a:r>
              <a:rPr lang="en-US" sz="3100" b="0" i="0" u="none" strike="noStrike" spc="-200">
                <a:solidFill>
                  <a:srgbClr val="343434"/>
                </a:solidFill>
                <a:latin typeface="Pretendard Regular"/>
              </a:rPr>
              <a:t> </a:t>
            </a:r>
            <a:r>
              <a:rPr lang="ko-KR" sz="3100" b="0" i="0" u="none" strike="noStrike" spc="-200">
                <a:solidFill>
                  <a:srgbClr val="343434"/>
                </a:solidFill>
                <a:ea typeface="Pretendard Regular"/>
              </a:rPr>
              <a:t>적시에</a:t>
            </a:r>
            <a:r>
              <a:rPr lang="en-US" sz="3100" b="0" i="0" u="none" strike="noStrike" spc="-200">
                <a:solidFill>
                  <a:srgbClr val="343434"/>
                </a:solidFill>
                <a:latin typeface="Pretendard Regular"/>
              </a:rPr>
              <a:t> </a:t>
            </a:r>
            <a:r>
              <a:rPr lang="ko-KR" sz="3100" b="0" i="0" u="none" strike="noStrike" spc="-200">
                <a:solidFill>
                  <a:srgbClr val="343434"/>
                </a:solidFill>
                <a:ea typeface="Pretendard Regular"/>
              </a:rPr>
              <a:t>전달하지</a:t>
            </a:r>
            <a:r>
              <a:rPr lang="en-US" sz="3100" b="0" i="0" u="none" strike="noStrike" spc="-200">
                <a:solidFill>
                  <a:srgbClr val="343434"/>
                </a:solidFill>
                <a:latin typeface="Pretendard Regular"/>
              </a:rPr>
              <a:t> </a:t>
            </a:r>
            <a:r>
              <a:rPr lang="ko-KR" sz="3100" b="0" i="0" u="none" strike="noStrike" spc="-200">
                <a:solidFill>
                  <a:srgbClr val="343434"/>
                </a:solidFill>
                <a:ea typeface="Pretendard Regular"/>
              </a:rPr>
              <a:t>않아</a:t>
            </a:r>
            <a:r>
              <a:rPr lang="en-US" sz="3100" b="0" i="0" u="none" strike="noStrike" spc="-200">
                <a:solidFill>
                  <a:srgbClr val="343434"/>
                </a:solidFill>
                <a:latin typeface="Pretendard Regular"/>
              </a:rPr>
              <a:t> </a:t>
            </a:r>
            <a:r>
              <a:rPr lang="ko-KR" sz="3100" b="0" i="0" u="none" strike="noStrike" spc="-200">
                <a:solidFill>
                  <a:srgbClr val="343434"/>
                </a:solidFill>
                <a:ea typeface="Pretendard Regular"/>
              </a:rPr>
              <a:t>사고를</a:t>
            </a:r>
            <a:r>
              <a:rPr lang="en-US" sz="3100" b="0" i="0" u="none" strike="noStrike" spc="-200">
                <a:solidFill>
                  <a:srgbClr val="343434"/>
                </a:solidFill>
                <a:latin typeface="Pretendard Regular"/>
              </a:rPr>
              <a:t> </a:t>
            </a:r>
            <a:r>
              <a:rPr lang="ko-KR" sz="3100" b="0" i="0" u="none" strike="noStrike" spc="-200">
                <a:solidFill>
                  <a:srgbClr val="343434"/>
                </a:solidFill>
                <a:ea typeface="Pretendard Regular"/>
              </a:rPr>
              <a:t>악화시켰다</a:t>
            </a:r>
            <a:r>
              <a:rPr lang="en-US" sz="3100" b="0" i="0" u="none" strike="noStrike" spc="-200">
                <a:solidFill>
                  <a:srgbClr val="343434"/>
                </a:solidFill>
                <a:latin typeface="Pretendard Regular"/>
              </a:rPr>
              <a:t>.</a:t>
            </a:r>
          </a:p>
          <a:p>
            <a:pPr marL="342900" lvl="0" indent="-342900" algn="l">
              <a:lnSpc>
                <a:spcPct val="106240"/>
              </a:lnSpc>
              <a:buClr>
                <a:srgbClr val="343434"/>
              </a:buClr>
              <a:buFont typeface="Arial"/>
              <a:buChar char="●"/>
            </a:pPr>
            <a:r>
              <a:rPr lang="en-US" sz="3100" b="0" i="0" u="none" strike="noStrike" spc="-200">
                <a:solidFill>
                  <a:srgbClr val="343434"/>
                </a:solidFill>
                <a:latin typeface="Pretendard Regular"/>
              </a:rPr>
              <a:t>(C1): </a:t>
            </a:r>
            <a:r>
              <a:rPr lang="ko-KR" sz="3100" b="0" i="0" u="none" strike="noStrike" spc="-200">
                <a:solidFill>
                  <a:srgbClr val="343434"/>
                </a:solidFill>
                <a:ea typeface="Pretendard Regular"/>
              </a:rPr>
              <a:t>후쿠시마</a:t>
            </a:r>
            <a:r>
              <a:rPr lang="en-US" sz="3100" b="0" i="0" u="none" strike="noStrike" spc="-200">
                <a:solidFill>
                  <a:srgbClr val="343434"/>
                </a:solidFill>
                <a:latin typeface="Pretendard Regular"/>
              </a:rPr>
              <a:t> </a:t>
            </a:r>
            <a:r>
              <a:rPr lang="ko-KR" sz="3100" b="0" i="0" u="none" strike="noStrike" spc="-200">
                <a:solidFill>
                  <a:srgbClr val="343434"/>
                </a:solidFill>
                <a:ea typeface="Pretendard Regular"/>
              </a:rPr>
              <a:t>사고는</a:t>
            </a:r>
            <a:r>
              <a:rPr lang="en-US" sz="3100" b="0" i="0" u="none" strike="noStrike" spc="-200">
                <a:solidFill>
                  <a:srgbClr val="343434"/>
                </a:solidFill>
                <a:latin typeface="Pretendard Regular"/>
              </a:rPr>
              <a:t> </a:t>
            </a:r>
            <a:r>
              <a:rPr lang="ko-KR" sz="3100" b="0" i="0" u="none" strike="noStrike" spc="-200">
                <a:solidFill>
                  <a:srgbClr val="343434"/>
                </a:solidFill>
                <a:ea typeface="Pretendard Regular"/>
              </a:rPr>
              <a:t>복합적인</a:t>
            </a:r>
            <a:r>
              <a:rPr lang="en-US" sz="3100" b="0" i="0" u="none" strike="noStrike" spc="-200">
                <a:solidFill>
                  <a:srgbClr val="343434"/>
                </a:solidFill>
                <a:latin typeface="Pretendard Regular"/>
              </a:rPr>
              <a:t> </a:t>
            </a:r>
            <a:r>
              <a:rPr lang="ko-KR" sz="3100" b="0" i="0" u="none" strike="noStrike" spc="-200">
                <a:solidFill>
                  <a:srgbClr val="343434"/>
                </a:solidFill>
                <a:ea typeface="Pretendard Regular"/>
              </a:rPr>
              <a:t>요인에</a:t>
            </a:r>
            <a:r>
              <a:rPr lang="en-US" sz="3100" b="0" i="0" u="none" strike="noStrike" spc="-200">
                <a:solidFill>
                  <a:srgbClr val="343434"/>
                </a:solidFill>
                <a:latin typeface="Pretendard Regular"/>
              </a:rPr>
              <a:t> </a:t>
            </a:r>
            <a:r>
              <a:rPr lang="ko-KR" sz="3100" b="0" i="0" u="none" strike="noStrike" spc="-200">
                <a:solidFill>
                  <a:srgbClr val="343434"/>
                </a:solidFill>
                <a:ea typeface="Pretendard Regular"/>
              </a:rPr>
              <a:t>의한</a:t>
            </a:r>
            <a:r>
              <a:rPr lang="en-US" sz="3100" b="0" i="0" u="none" strike="noStrike" spc="-200">
                <a:solidFill>
                  <a:srgbClr val="343434"/>
                </a:solidFill>
                <a:latin typeface="Pretendard Regular"/>
              </a:rPr>
              <a:t> </a:t>
            </a:r>
            <a:r>
              <a:rPr lang="ko-KR" sz="3100" b="0" i="0" u="none" strike="noStrike" spc="-200">
                <a:solidFill>
                  <a:srgbClr val="343434"/>
                </a:solidFill>
                <a:ea typeface="Pretendard Regular"/>
              </a:rPr>
              <a:t>결과로</a:t>
            </a:r>
            <a:r>
              <a:rPr lang="en-US" sz="3100" b="0" i="0" u="none" strike="noStrike" spc="-200">
                <a:solidFill>
                  <a:srgbClr val="343434"/>
                </a:solidFill>
                <a:latin typeface="Pretendard Regular"/>
              </a:rPr>
              <a:t>, </a:t>
            </a:r>
            <a:r>
              <a:rPr lang="ko-KR" sz="3100" b="0" i="0" u="none" strike="noStrike" spc="-200">
                <a:solidFill>
                  <a:srgbClr val="343434"/>
                </a:solidFill>
                <a:ea typeface="Pretendard Regular"/>
              </a:rPr>
              <a:t>원자력</a:t>
            </a:r>
            <a:r>
              <a:rPr lang="en-US" sz="3100" b="0" i="0" u="none" strike="noStrike" spc="-200">
                <a:solidFill>
                  <a:srgbClr val="343434"/>
                </a:solidFill>
                <a:latin typeface="Pretendard Regular"/>
              </a:rPr>
              <a:t> </a:t>
            </a:r>
            <a:r>
              <a:rPr lang="ko-KR" sz="3100" b="0" i="0" u="none" strike="noStrike" spc="-200">
                <a:solidFill>
                  <a:srgbClr val="343434"/>
                </a:solidFill>
                <a:ea typeface="Pretendard Regular"/>
              </a:rPr>
              <a:t>발전소의</a:t>
            </a:r>
            <a:r>
              <a:rPr lang="en-US" sz="3100" b="0" i="0" u="none" strike="noStrike" spc="-200">
                <a:solidFill>
                  <a:srgbClr val="343434"/>
                </a:solidFill>
                <a:latin typeface="Pretendard Regular"/>
              </a:rPr>
              <a:t> </a:t>
            </a:r>
            <a:r>
              <a:rPr lang="ko-KR" sz="3100" b="0" i="0" u="none" strike="noStrike" spc="-200">
                <a:solidFill>
                  <a:srgbClr val="343434"/>
                </a:solidFill>
                <a:ea typeface="Pretendard Regular"/>
              </a:rPr>
              <a:t>설계와</a:t>
            </a:r>
            <a:r>
              <a:rPr lang="en-US" sz="3100" b="0" i="0" u="none" strike="noStrike" spc="-200">
                <a:solidFill>
                  <a:srgbClr val="343434"/>
                </a:solidFill>
                <a:latin typeface="Pretendard Regular"/>
              </a:rPr>
              <a:t> </a:t>
            </a:r>
            <a:r>
              <a:rPr lang="ko-KR" sz="3100" b="0" i="0" u="none" strike="noStrike" spc="-200">
                <a:solidFill>
                  <a:srgbClr val="343434"/>
                </a:solidFill>
                <a:ea typeface="Pretendard Regular"/>
              </a:rPr>
              <a:t>안전</a:t>
            </a:r>
            <a:r>
              <a:rPr lang="en-US" sz="3100" b="0" i="0" u="none" strike="noStrike" spc="-200">
                <a:solidFill>
                  <a:srgbClr val="343434"/>
                </a:solidFill>
                <a:latin typeface="Pretendard Regular"/>
              </a:rPr>
              <a:t> </a:t>
            </a:r>
            <a:r>
              <a:rPr lang="ko-KR" sz="3100" b="0" i="0" u="none" strike="noStrike" spc="-200">
                <a:solidFill>
                  <a:srgbClr val="343434"/>
                </a:solidFill>
                <a:ea typeface="Pretendard Regular"/>
              </a:rPr>
              <a:t>기준에</a:t>
            </a:r>
            <a:r>
              <a:rPr lang="en-US" sz="3100" b="0" i="0" u="none" strike="noStrike" spc="-200">
                <a:solidFill>
                  <a:srgbClr val="343434"/>
                </a:solidFill>
                <a:latin typeface="Pretendard Regular"/>
              </a:rPr>
              <a:t> </a:t>
            </a:r>
            <a:r>
              <a:rPr lang="ko-KR" sz="3100" b="0" i="0" u="none" strike="noStrike" spc="-200">
                <a:solidFill>
                  <a:srgbClr val="343434"/>
                </a:solidFill>
                <a:ea typeface="Pretendard Regular"/>
              </a:rPr>
              <a:t>대한</a:t>
            </a:r>
            <a:r>
              <a:rPr lang="en-US" sz="3100" b="0" i="0" u="none" strike="noStrike" spc="-200">
                <a:solidFill>
                  <a:srgbClr val="343434"/>
                </a:solidFill>
                <a:latin typeface="Pretendard Regular"/>
              </a:rPr>
              <a:t> </a:t>
            </a:r>
            <a:r>
              <a:rPr lang="ko-KR" sz="3100" b="0" i="0" u="none" strike="noStrike" spc="-200">
                <a:solidFill>
                  <a:srgbClr val="343434"/>
                </a:solidFill>
                <a:ea typeface="Pretendard Regular"/>
              </a:rPr>
              <a:t>근본적인</a:t>
            </a:r>
            <a:r>
              <a:rPr lang="en-US" sz="3100" b="0" i="0" u="none" strike="noStrike" spc="-200">
                <a:solidFill>
                  <a:srgbClr val="343434"/>
                </a:solidFill>
                <a:latin typeface="Pretendard Regular"/>
              </a:rPr>
              <a:t> </a:t>
            </a:r>
            <a:r>
              <a:rPr lang="ko-KR" sz="3100" b="0" i="0" u="none" strike="noStrike" spc="-200">
                <a:solidFill>
                  <a:srgbClr val="343434"/>
                </a:solidFill>
                <a:ea typeface="Pretendard Regular"/>
              </a:rPr>
              <a:t>재검토가</a:t>
            </a:r>
            <a:r>
              <a:rPr lang="en-US" sz="3100" b="0" i="0" u="none" strike="noStrike" spc="-200">
                <a:solidFill>
                  <a:srgbClr val="343434"/>
                </a:solidFill>
                <a:latin typeface="Pretendard Regular"/>
              </a:rPr>
              <a:t> </a:t>
            </a:r>
            <a:r>
              <a:rPr lang="ko-KR" sz="3100" b="0" i="0" u="none" strike="noStrike" spc="-200">
                <a:solidFill>
                  <a:srgbClr val="343434"/>
                </a:solidFill>
                <a:ea typeface="Pretendard Regular"/>
              </a:rPr>
              <a:t>필요하다</a:t>
            </a:r>
            <a:r>
              <a:rPr lang="en-US" sz="3100" b="0" i="0" u="none" strike="noStrike" spc="-200">
                <a:solidFill>
                  <a:srgbClr val="343434"/>
                </a:solidFill>
                <a:latin typeface="Pretendard Regular"/>
              </a:rPr>
              <a:t>.</a:t>
            </a:r>
          </a:p>
        </p:txBody>
      </p:sp>
      <p:pic>
        <p:nvPicPr>
          <p:cNvPr id="6" name="Picture 6"/>
          <p:cNvPicPr>
            <a:picLocks noChangeAspect="1"/>
          </p:cNvPicPr>
          <p:nvPr/>
        </p:nvPicPr>
        <p:blipFill>
          <a:blip r:embed="rId5">
            <a:alphaModFix amt="29000"/>
          </a:blip>
          <a:stretch>
            <a:fillRect/>
          </a:stretch>
        </p:blipFill>
        <p:spPr>
          <a:xfrm>
            <a:off x="1384300" y="3086100"/>
            <a:ext cx="15519400" cy="12700"/>
          </a:xfrm>
          <a:prstGeom prst="rect">
            <a:avLst/>
          </a:prstGeom>
        </p:spPr>
      </p:pic>
      <p:sp>
        <p:nvSpPr>
          <p:cNvPr id="7" name="TextBox 7"/>
          <p:cNvSpPr txBox="1"/>
          <p:nvPr/>
        </p:nvSpPr>
        <p:spPr>
          <a:xfrm>
            <a:off x="3670300" y="1828800"/>
            <a:ext cx="11023600" cy="10668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l">
              <a:lnSpc>
                <a:spcPct val="92960"/>
              </a:lnSpc>
            </a:pPr>
            <a:r>
              <a:rPr lang="ko-KR" sz="6000" b="0" i="0" u="none" strike="noStrike" spc="-200">
                <a:solidFill>
                  <a:srgbClr val="000000"/>
                </a:solidFill>
                <a:ea typeface="Pretendard SemiBold"/>
              </a:rPr>
              <a:t>반박</a:t>
            </a:r>
            <a:r>
              <a:rPr lang="en-US" sz="6000" b="0" i="0" u="none" strike="noStrike" spc="-200">
                <a:solidFill>
                  <a:srgbClr val="000000"/>
                </a:solidFill>
                <a:latin typeface="Pretendard SemiBold"/>
              </a:rPr>
              <a:t> </a:t>
            </a:r>
            <a:r>
              <a:rPr lang="ko-KR" sz="6000" b="0" i="0" u="none" strike="noStrike" spc="-200">
                <a:solidFill>
                  <a:srgbClr val="000000"/>
                </a:solidFill>
                <a:ea typeface="Pretendard SemiBold"/>
              </a:rPr>
              <a:t>논증</a:t>
            </a:r>
            <a:r>
              <a:rPr lang="en-US" sz="6000" b="0" i="0" u="none" strike="noStrike" spc="-200">
                <a:solidFill>
                  <a:srgbClr val="000000"/>
                </a:solidFill>
                <a:latin typeface="Pretendard SemiBold"/>
              </a:rPr>
              <a:t>1</a:t>
            </a:r>
          </a:p>
        </p:txBody>
      </p:sp>
      <p:pic>
        <p:nvPicPr>
          <p:cNvPr id="8" name="Picture 8"/>
          <p:cNvPicPr>
            <a:picLocks noChangeAspect="1"/>
          </p:cNvPicPr>
          <p:nvPr/>
        </p:nvPicPr>
        <p:blipFill>
          <a:blip r:embed="rId6">
            <a:alphaModFix amt="29000"/>
          </a:blip>
          <a:stretch>
            <a:fillRect/>
          </a:stretch>
        </p:blipFill>
        <p:spPr>
          <a:xfrm rot="5400000">
            <a:off x="2552700" y="2489200"/>
            <a:ext cx="1193800" cy="12700"/>
          </a:xfrm>
          <a:prstGeom prst="rect">
            <a:avLst/>
          </a:prstGeom>
        </p:spPr>
      </p:pic>
      <p:sp>
        <p:nvSpPr>
          <p:cNvPr id="9" name="TextBox 9"/>
          <p:cNvSpPr txBox="1"/>
          <p:nvPr/>
        </p:nvSpPr>
        <p:spPr>
          <a:xfrm>
            <a:off x="1765300" y="1714500"/>
            <a:ext cx="1549400" cy="11811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l">
              <a:lnSpc>
                <a:spcPct val="106240"/>
              </a:lnSpc>
            </a:pPr>
            <a:r>
              <a:rPr lang="en-US" sz="6600" b="0" i="0" u="none" strike="noStrike" spc="100">
                <a:solidFill>
                  <a:srgbClr val="4081ED"/>
                </a:solidFill>
                <a:latin typeface="Pretendard SemiBold"/>
              </a:rPr>
              <a:t>04</a:t>
            </a:r>
          </a:p>
        </p:txBody>
      </p:sp>
      <p:grpSp>
        <p:nvGrpSpPr>
          <p:cNvPr id="10" name="Group 10"/>
          <p:cNvGrpSpPr/>
          <p:nvPr/>
        </p:nvGrpSpPr>
        <p:grpSpPr>
          <a:xfrm>
            <a:off x="2147483647" y="2147483647"/>
            <a:ext cx="2147483647" cy="2147483647"/>
            <a:chOff x="0" y="0"/>
            <a:chExt cx="0" cy="0"/>
          </a:xfrm>
        </p:grpSpPr>
      </p:grpSp>
      <p:pic>
        <p:nvPicPr>
          <p:cNvPr id="11" name="Picture 11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5430500" y="762000"/>
            <a:ext cx="241300" cy="215900"/>
          </a:xfrm>
          <a:prstGeom prst="rect">
            <a:avLst/>
          </a:prstGeom>
        </p:spPr>
      </p:pic>
      <p:pic>
        <p:nvPicPr>
          <p:cNvPr id="12" name="Picture 12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5938500" y="685800"/>
            <a:ext cx="368300" cy="368300"/>
          </a:xfrm>
          <a:prstGeom prst="rect">
            <a:avLst/>
          </a:prstGeom>
        </p:spPr>
      </p:pic>
      <p:pic>
        <p:nvPicPr>
          <p:cNvPr id="13" name="Picture 13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6586200" y="736600"/>
            <a:ext cx="254000" cy="266700"/>
          </a:xfrm>
          <a:prstGeom prst="rect">
            <a:avLst/>
          </a:prstGeom>
        </p:spPr>
      </p:pic>
      <p:sp>
        <p:nvSpPr>
          <p:cNvPr id="14" name="TextBox 14"/>
          <p:cNvSpPr txBox="1"/>
          <p:nvPr/>
        </p:nvSpPr>
        <p:spPr>
          <a:xfrm>
            <a:off x="1536700" y="749300"/>
            <a:ext cx="1930400" cy="2667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l">
              <a:lnSpc>
                <a:spcPct val="99600"/>
              </a:lnSpc>
            </a:pPr>
            <a:endParaRPr lang="en-US" sz="1500" b="1" i="0" u="none" strike="noStrike" spc="100" dirty="0">
              <a:solidFill>
                <a:srgbClr val="FCFCFC"/>
              </a:solidFill>
              <a:latin typeface="Pretendard SemiBold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CDCD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0400" y="533400"/>
            <a:ext cx="16954500" cy="698500"/>
          </a:xfrm>
          <a:prstGeom prst="rect">
            <a:avLst/>
          </a:prstGeom>
          <a:effectLst>
            <a:outerShdw blurRad="13467" dist="64729" dir="2700000">
              <a:srgbClr val="000000">
                <a:alpha val="14000"/>
              </a:srgbClr>
            </a:outerShdw>
          </a:effectLst>
        </p:spPr>
      </p:pic>
      <p:pic>
        <p:nvPicPr>
          <p:cNvPr id="3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7700" y="1308100"/>
            <a:ext cx="16979900" cy="8445500"/>
          </a:xfrm>
          <a:prstGeom prst="rect">
            <a:avLst/>
          </a:prstGeom>
          <a:effectLst>
            <a:outerShdw blurRad="1955464" dist="779980" dir="2700000">
              <a:srgbClr val="000000">
                <a:alpha val="18000"/>
              </a:srgbClr>
            </a:outerShdw>
          </a:effectLst>
        </p:spPr>
      </p:pic>
      <p:pic>
        <p:nvPicPr>
          <p:cNvPr id="4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87500" y="3873500"/>
            <a:ext cx="15519400" cy="5105400"/>
          </a:xfrm>
          <a:prstGeom prst="rect">
            <a:avLst/>
          </a:prstGeom>
          <a:effectLst>
            <a:outerShdw blurRad="259158" dir="2700000">
              <a:srgbClr val="000000">
                <a:alpha val="11000"/>
              </a:srgbClr>
            </a:outerShdw>
          </a:effectLst>
        </p:spPr>
      </p:pic>
      <p:sp>
        <p:nvSpPr>
          <p:cNvPr id="5" name="TextBox 5"/>
          <p:cNvSpPr txBox="1"/>
          <p:nvPr/>
        </p:nvSpPr>
        <p:spPr>
          <a:xfrm>
            <a:off x="1587500" y="4114800"/>
            <a:ext cx="15709900" cy="46228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marL="342900" lvl="0" indent="-342900" algn="l">
              <a:lnSpc>
                <a:spcPct val="106240"/>
              </a:lnSpc>
              <a:buClr>
                <a:srgbClr val="343434"/>
              </a:buClr>
              <a:buFont typeface="Arial"/>
              <a:buChar char="●"/>
            </a:pPr>
            <a:r>
              <a:rPr lang="en-US" sz="3500" b="0" i="0" u="none" strike="noStrike" spc="-200">
                <a:solidFill>
                  <a:srgbClr val="343434"/>
                </a:solidFill>
                <a:latin typeface="Pretendard Regular"/>
              </a:rPr>
              <a:t>(P1): </a:t>
            </a:r>
            <a:r>
              <a:rPr lang="ko-KR" sz="3500" b="0" i="0" u="none" strike="noStrike" spc="-200">
                <a:solidFill>
                  <a:srgbClr val="343434"/>
                </a:solidFill>
                <a:ea typeface="Pretendard Regular"/>
              </a:rPr>
              <a:t>후쿠시마</a:t>
            </a:r>
            <a:r>
              <a:rPr lang="en-US" sz="3500" b="0" i="0" u="none" strike="noStrike" spc="-200">
                <a:solidFill>
                  <a:srgbClr val="343434"/>
                </a:solidFill>
                <a:latin typeface="Pretendard Regular"/>
              </a:rPr>
              <a:t> </a:t>
            </a:r>
            <a:r>
              <a:rPr lang="ko-KR" sz="3500" b="0" i="0" u="none" strike="noStrike" spc="-200">
                <a:solidFill>
                  <a:srgbClr val="343434"/>
                </a:solidFill>
                <a:ea typeface="Pretendard Regular"/>
              </a:rPr>
              <a:t>사고가</a:t>
            </a:r>
            <a:r>
              <a:rPr lang="en-US" sz="3500" b="0" i="0" u="none" strike="noStrike" spc="-200">
                <a:solidFill>
                  <a:srgbClr val="343434"/>
                </a:solidFill>
                <a:latin typeface="Pretendard Regular"/>
              </a:rPr>
              <a:t> </a:t>
            </a:r>
            <a:r>
              <a:rPr lang="ko-KR" sz="3500" b="0" i="0" u="none" strike="noStrike" spc="-200">
                <a:solidFill>
                  <a:srgbClr val="343434"/>
                </a:solidFill>
                <a:ea typeface="Pretendard Regular"/>
              </a:rPr>
              <a:t>원자력</a:t>
            </a:r>
            <a:r>
              <a:rPr lang="en-US" sz="3500" b="0" i="0" u="none" strike="noStrike" spc="-200">
                <a:solidFill>
                  <a:srgbClr val="343434"/>
                </a:solidFill>
                <a:latin typeface="Pretendard Regular"/>
              </a:rPr>
              <a:t> </a:t>
            </a:r>
            <a:r>
              <a:rPr lang="ko-KR" sz="3500" b="0" i="0" u="none" strike="noStrike" spc="-200">
                <a:solidFill>
                  <a:srgbClr val="343434"/>
                </a:solidFill>
                <a:ea typeface="Pretendard Regular"/>
              </a:rPr>
              <a:t>의존도의</a:t>
            </a:r>
            <a:r>
              <a:rPr lang="en-US" sz="3500" b="0" i="0" u="none" strike="noStrike" spc="-200">
                <a:solidFill>
                  <a:srgbClr val="343434"/>
                </a:solidFill>
                <a:latin typeface="Pretendard Regular"/>
              </a:rPr>
              <a:t> </a:t>
            </a:r>
            <a:r>
              <a:rPr lang="ko-KR" sz="3500" b="0" i="0" u="none" strike="noStrike" spc="-200">
                <a:solidFill>
                  <a:srgbClr val="343434"/>
                </a:solidFill>
                <a:ea typeface="Pretendard Regular"/>
              </a:rPr>
              <a:t>문제를</a:t>
            </a:r>
            <a:r>
              <a:rPr lang="en-US" sz="3500" b="0" i="0" u="none" strike="noStrike" spc="-200">
                <a:solidFill>
                  <a:srgbClr val="343434"/>
                </a:solidFill>
                <a:latin typeface="Pretendard Regular"/>
              </a:rPr>
              <a:t> </a:t>
            </a:r>
            <a:r>
              <a:rPr lang="ko-KR" sz="3500" b="0" i="0" u="none" strike="noStrike" spc="-200">
                <a:solidFill>
                  <a:srgbClr val="343434"/>
                </a:solidFill>
                <a:ea typeface="Pretendard Regular"/>
              </a:rPr>
              <a:t>부각시켰다는</a:t>
            </a:r>
            <a:r>
              <a:rPr lang="en-US" sz="3500" b="0" i="0" u="none" strike="noStrike" spc="-200">
                <a:solidFill>
                  <a:srgbClr val="343434"/>
                </a:solidFill>
                <a:latin typeface="Pretendard Regular"/>
              </a:rPr>
              <a:t> </a:t>
            </a:r>
            <a:r>
              <a:rPr lang="ko-KR" sz="3500" b="0" i="0" u="none" strike="noStrike" spc="-200">
                <a:solidFill>
                  <a:srgbClr val="343434"/>
                </a:solidFill>
                <a:ea typeface="Pretendard Regular"/>
              </a:rPr>
              <a:t>주장은</a:t>
            </a:r>
            <a:r>
              <a:rPr lang="en-US" sz="3500" b="0" i="0" u="none" strike="noStrike" spc="-200">
                <a:solidFill>
                  <a:srgbClr val="343434"/>
                </a:solidFill>
                <a:latin typeface="Pretendard Regular"/>
              </a:rPr>
              <a:t> </a:t>
            </a:r>
            <a:r>
              <a:rPr lang="ko-KR" sz="3500" b="0" i="0" u="none" strike="noStrike" spc="-200">
                <a:solidFill>
                  <a:srgbClr val="343434"/>
                </a:solidFill>
                <a:ea typeface="Pretendard Regular"/>
              </a:rPr>
              <a:t>일본의</a:t>
            </a:r>
            <a:r>
              <a:rPr lang="en-US" sz="3500" b="0" i="0" u="none" strike="noStrike" spc="-200">
                <a:solidFill>
                  <a:srgbClr val="343434"/>
                </a:solidFill>
                <a:latin typeface="Pretendard Regular"/>
              </a:rPr>
              <a:t> </a:t>
            </a:r>
            <a:r>
              <a:rPr lang="ko-KR" sz="3500" b="0" i="0" u="none" strike="noStrike" spc="-200">
                <a:solidFill>
                  <a:srgbClr val="343434"/>
                </a:solidFill>
                <a:ea typeface="Pretendard Regular"/>
              </a:rPr>
              <a:t>에너지</a:t>
            </a:r>
            <a:r>
              <a:rPr lang="en-US" sz="3500" b="0" i="0" u="none" strike="noStrike" spc="-200">
                <a:solidFill>
                  <a:srgbClr val="343434"/>
                </a:solidFill>
                <a:latin typeface="Pretendard Regular"/>
              </a:rPr>
              <a:t> </a:t>
            </a:r>
            <a:r>
              <a:rPr lang="ko-KR" sz="3500" b="0" i="0" u="none" strike="noStrike" spc="-200">
                <a:solidFill>
                  <a:srgbClr val="343434"/>
                </a:solidFill>
                <a:ea typeface="Pretendard Regular"/>
              </a:rPr>
              <a:t>정책과</a:t>
            </a:r>
            <a:r>
              <a:rPr lang="en-US" sz="3500" b="0" i="0" u="none" strike="noStrike" spc="-200">
                <a:solidFill>
                  <a:srgbClr val="343434"/>
                </a:solidFill>
                <a:latin typeface="Pretendard Regular"/>
              </a:rPr>
              <a:t> </a:t>
            </a:r>
            <a:r>
              <a:rPr lang="ko-KR" sz="3500" b="0" i="0" u="none" strike="noStrike" spc="-200">
                <a:solidFill>
                  <a:srgbClr val="343434"/>
                </a:solidFill>
                <a:ea typeface="Pretendard Regular"/>
              </a:rPr>
              <a:t>기술</a:t>
            </a:r>
            <a:r>
              <a:rPr lang="en-US" sz="3500" b="0" i="0" u="none" strike="noStrike" spc="-200">
                <a:solidFill>
                  <a:srgbClr val="343434"/>
                </a:solidFill>
                <a:latin typeface="Pretendard Regular"/>
              </a:rPr>
              <a:t> </a:t>
            </a:r>
            <a:r>
              <a:rPr lang="ko-KR" sz="3500" b="0" i="0" u="none" strike="noStrike" spc="-200">
                <a:solidFill>
                  <a:srgbClr val="343434"/>
                </a:solidFill>
                <a:ea typeface="Pretendard Regular"/>
              </a:rPr>
              <a:t>발전에</a:t>
            </a:r>
            <a:r>
              <a:rPr lang="en-US" sz="3500" b="0" i="0" u="none" strike="noStrike" spc="-200">
                <a:solidFill>
                  <a:srgbClr val="343434"/>
                </a:solidFill>
                <a:latin typeface="Pretendard Regular"/>
              </a:rPr>
              <a:t> </a:t>
            </a:r>
            <a:r>
              <a:rPr lang="ko-KR" sz="3500" b="0" i="0" u="none" strike="noStrike" spc="-200">
                <a:solidFill>
                  <a:srgbClr val="343434"/>
                </a:solidFill>
                <a:ea typeface="Pretendard Regular"/>
              </a:rPr>
              <a:t>대한</a:t>
            </a:r>
            <a:r>
              <a:rPr lang="en-US" sz="3500" b="0" i="0" u="none" strike="noStrike" spc="-200">
                <a:solidFill>
                  <a:srgbClr val="343434"/>
                </a:solidFill>
                <a:latin typeface="Pretendard Regular"/>
              </a:rPr>
              <a:t> </a:t>
            </a:r>
            <a:r>
              <a:rPr lang="ko-KR" sz="3500" b="0" i="0" u="none" strike="noStrike" spc="-200">
                <a:solidFill>
                  <a:srgbClr val="343434"/>
                </a:solidFill>
                <a:ea typeface="Pretendard Regular"/>
              </a:rPr>
              <a:t>과도한</a:t>
            </a:r>
            <a:r>
              <a:rPr lang="en-US" sz="3500" b="0" i="0" u="none" strike="noStrike" spc="-200">
                <a:solidFill>
                  <a:srgbClr val="343434"/>
                </a:solidFill>
                <a:latin typeface="Pretendard Regular"/>
              </a:rPr>
              <a:t> </a:t>
            </a:r>
            <a:r>
              <a:rPr lang="ko-KR" sz="3500" b="0" i="0" u="none" strike="noStrike" spc="-200">
                <a:solidFill>
                  <a:srgbClr val="343434"/>
                </a:solidFill>
                <a:ea typeface="Pretendard Regular"/>
              </a:rPr>
              <a:t>비판일</a:t>
            </a:r>
            <a:r>
              <a:rPr lang="en-US" sz="3500" b="0" i="0" u="none" strike="noStrike" spc="-200">
                <a:solidFill>
                  <a:srgbClr val="343434"/>
                </a:solidFill>
                <a:latin typeface="Pretendard Regular"/>
              </a:rPr>
              <a:t> </a:t>
            </a:r>
            <a:r>
              <a:rPr lang="ko-KR" sz="3500" b="0" i="0" u="none" strike="noStrike" spc="-200">
                <a:solidFill>
                  <a:srgbClr val="343434"/>
                </a:solidFill>
                <a:ea typeface="Pretendard Regular"/>
              </a:rPr>
              <a:t>수</a:t>
            </a:r>
            <a:r>
              <a:rPr lang="en-US" sz="3500" b="0" i="0" u="none" strike="noStrike" spc="-200">
                <a:solidFill>
                  <a:srgbClr val="343434"/>
                </a:solidFill>
                <a:latin typeface="Pretendard Regular"/>
              </a:rPr>
              <a:t> </a:t>
            </a:r>
            <a:r>
              <a:rPr lang="ko-KR" sz="3500" b="0" i="0" u="none" strike="noStrike" spc="-200">
                <a:solidFill>
                  <a:srgbClr val="343434"/>
                </a:solidFill>
                <a:ea typeface="Pretendard Regular"/>
              </a:rPr>
              <a:t>있다</a:t>
            </a:r>
            <a:r>
              <a:rPr lang="en-US" sz="3500" b="0" i="0" u="none" strike="noStrike" spc="-200">
                <a:solidFill>
                  <a:srgbClr val="343434"/>
                </a:solidFill>
                <a:latin typeface="Pretendard Regular"/>
              </a:rPr>
              <a:t>.</a:t>
            </a:r>
          </a:p>
          <a:p>
            <a:pPr marL="342900" lvl="0" indent="-342900" algn="l">
              <a:lnSpc>
                <a:spcPct val="106240"/>
              </a:lnSpc>
              <a:buClr>
                <a:srgbClr val="343434"/>
              </a:buClr>
              <a:buFont typeface="Arial"/>
              <a:buChar char="●"/>
            </a:pPr>
            <a:r>
              <a:rPr lang="en-US" sz="3500" b="0" i="0" u="none" strike="noStrike" spc="-200">
                <a:solidFill>
                  <a:srgbClr val="343434"/>
                </a:solidFill>
                <a:latin typeface="Pretendard Regular"/>
              </a:rPr>
              <a:t>(P2): </a:t>
            </a:r>
            <a:r>
              <a:rPr lang="ko-KR" sz="3500" b="0" i="0" u="none" strike="noStrike" spc="-200">
                <a:solidFill>
                  <a:srgbClr val="343434"/>
                </a:solidFill>
                <a:ea typeface="Pretendard Regular"/>
              </a:rPr>
              <a:t>일본은</a:t>
            </a:r>
            <a:r>
              <a:rPr lang="en-US" sz="3500" b="0" i="0" u="none" strike="noStrike" spc="-200">
                <a:solidFill>
                  <a:srgbClr val="343434"/>
                </a:solidFill>
                <a:latin typeface="Pretendard Regular"/>
              </a:rPr>
              <a:t> </a:t>
            </a:r>
            <a:r>
              <a:rPr lang="ko-KR" sz="3500" b="0" i="0" u="none" strike="noStrike" spc="-200">
                <a:solidFill>
                  <a:srgbClr val="343434"/>
                </a:solidFill>
                <a:ea typeface="Pretendard Regular"/>
              </a:rPr>
              <a:t>재생</a:t>
            </a:r>
            <a:r>
              <a:rPr lang="en-US" sz="3500" b="0" i="0" u="none" strike="noStrike" spc="-200">
                <a:solidFill>
                  <a:srgbClr val="343434"/>
                </a:solidFill>
                <a:latin typeface="Pretendard Regular"/>
              </a:rPr>
              <a:t> </a:t>
            </a:r>
            <a:r>
              <a:rPr lang="ko-KR" sz="3500" b="0" i="0" u="none" strike="noStrike" spc="-200">
                <a:solidFill>
                  <a:srgbClr val="343434"/>
                </a:solidFill>
                <a:ea typeface="Pretendard Regular"/>
              </a:rPr>
              <a:t>가능</a:t>
            </a:r>
            <a:r>
              <a:rPr lang="en-US" sz="3500" b="0" i="0" u="none" strike="noStrike" spc="-200">
                <a:solidFill>
                  <a:srgbClr val="343434"/>
                </a:solidFill>
                <a:latin typeface="Pretendard Regular"/>
              </a:rPr>
              <a:t> </a:t>
            </a:r>
            <a:r>
              <a:rPr lang="ko-KR" sz="3500" b="0" i="0" u="none" strike="noStrike" spc="-200">
                <a:solidFill>
                  <a:srgbClr val="343434"/>
                </a:solidFill>
                <a:ea typeface="Pretendard Regular"/>
              </a:rPr>
              <a:t>에너지</a:t>
            </a:r>
            <a:r>
              <a:rPr lang="en-US" sz="3500" b="0" i="0" u="none" strike="noStrike" spc="-200">
                <a:solidFill>
                  <a:srgbClr val="343434"/>
                </a:solidFill>
                <a:latin typeface="Pretendard Regular"/>
              </a:rPr>
              <a:t> </a:t>
            </a:r>
            <a:r>
              <a:rPr lang="ko-KR" sz="3500" b="0" i="0" u="none" strike="noStrike" spc="-200">
                <a:solidFill>
                  <a:srgbClr val="343434"/>
                </a:solidFill>
                <a:ea typeface="Pretendard Regular"/>
              </a:rPr>
              <a:t>확장을</a:t>
            </a:r>
            <a:r>
              <a:rPr lang="en-US" sz="3500" b="0" i="0" u="none" strike="noStrike" spc="-200">
                <a:solidFill>
                  <a:srgbClr val="343434"/>
                </a:solidFill>
                <a:latin typeface="Pretendard Regular"/>
              </a:rPr>
              <a:t> </a:t>
            </a:r>
            <a:r>
              <a:rPr lang="ko-KR" sz="3500" b="0" i="0" u="none" strike="noStrike" spc="-200">
                <a:solidFill>
                  <a:srgbClr val="343434"/>
                </a:solidFill>
                <a:ea typeface="Pretendard Regular"/>
              </a:rPr>
              <a:t>위해</a:t>
            </a:r>
            <a:r>
              <a:rPr lang="en-US" sz="3500" b="0" i="0" u="none" strike="noStrike" spc="-200">
                <a:solidFill>
                  <a:srgbClr val="343434"/>
                </a:solidFill>
                <a:latin typeface="Pretendard Regular"/>
              </a:rPr>
              <a:t> </a:t>
            </a:r>
            <a:r>
              <a:rPr lang="ko-KR" sz="3500" b="0" i="0" u="none" strike="noStrike" spc="-200">
                <a:solidFill>
                  <a:srgbClr val="343434"/>
                </a:solidFill>
                <a:ea typeface="Pretendard Regular"/>
              </a:rPr>
              <a:t>지속적으로</a:t>
            </a:r>
            <a:r>
              <a:rPr lang="en-US" sz="3500" b="0" i="0" u="none" strike="noStrike" spc="-200">
                <a:solidFill>
                  <a:srgbClr val="343434"/>
                </a:solidFill>
                <a:latin typeface="Pretendard Regular"/>
              </a:rPr>
              <a:t> </a:t>
            </a:r>
            <a:r>
              <a:rPr lang="ko-KR" sz="3500" b="0" i="0" u="none" strike="noStrike" spc="-200">
                <a:solidFill>
                  <a:srgbClr val="343434"/>
                </a:solidFill>
                <a:ea typeface="Pretendard Regular"/>
              </a:rPr>
              <a:t>투자했으며</a:t>
            </a:r>
            <a:r>
              <a:rPr lang="en-US" sz="3500" b="0" i="0" u="none" strike="noStrike" spc="-200">
                <a:solidFill>
                  <a:srgbClr val="343434"/>
                </a:solidFill>
                <a:latin typeface="Pretendard Regular"/>
              </a:rPr>
              <a:t>, </a:t>
            </a:r>
            <a:r>
              <a:rPr lang="ko-KR" sz="3500" b="0" i="0" u="none" strike="noStrike" spc="-200">
                <a:solidFill>
                  <a:srgbClr val="343434"/>
                </a:solidFill>
                <a:ea typeface="Pretendard Regular"/>
              </a:rPr>
              <a:t>이는</a:t>
            </a:r>
            <a:r>
              <a:rPr lang="en-US" sz="3500" b="0" i="0" u="none" strike="noStrike" spc="-200">
                <a:solidFill>
                  <a:srgbClr val="343434"/>
                </a:solidFill>
                <a:latin typeface="Pretendard Regular"/>
              </a:rPr>
              <a:t> </a:t>
            </a:r>
            <a:r>
              <a:rPr lang="ko-KR" sz="3500" b="0" i="0" u="none" strike="noStrike" spc="-200">
                <a:solidFill>
                  <a:srgbClr val="343434"/>
                </a:solidFill>
                <a:ea typeface="Pretendard Regular"/>
              </a:rPr>
              <a:t>기술적</a:t>
            </a:r>
            <a:r>
              <a:rPr lang="en-US" sz="3500" b="0" i="0" u="none" strike="noStrike" spc="-200">
                <a:solidFill>
                  <a:srgbClr val="343434"/>
                </a:solidFill>
                <a:latin typeface="Pretendard Regular"/>
              </a:rPr>
              <a:t> </a:t>
            </a:r>
            <a:r>
              <a:rPr lang="ko-KR" sz="3500" b="0" i="0" u="none" strike="noStrike" spc="-200">
                <a:solidFill>
                  <a:srgbClr val="343434"/>
                </a:solidFill>
                <a:ea typeface="Pretendard Regular"/>
              </a:rPr>
              <a:t>한계와</a:t>
            </a:r>
            <a:r>
              <a:rPr lang="en-US" sz="3500" b="0" i="0" u="none" strike="noStrike" spc="-200">
                <a:solidFill>
                  <a:srgbClr val="343434"/>
                </a:solidFill>
                <a:latin typeface="Pretendard Regular"/>
              </a:rPr>
              <a:t> </a:t>
            </a:r>
            <a:r>
              <a:rPr lang="ko-KR" sz="3500" b="0" i="0" u="none" strike="noStrike" spc="-200">
                <a:solidFill>
                  <a:srgbClr val="343434"/>
                </a:solidFill>
                <a:ea typeface="Pretendard Regular"/>
              </a:rPr>
              <a:t>경제적</a:t>
            </a:r>
            <a:r>
              <a:rPr lang="en-US" sz="3500" b="0" i="0" u="none" strike="noStrike" spc="-200">
                <a:solidFill>
                  <a:srgbClr val="343434"/>
                </a:solidFill>
                <a:latin typeface="Pretendard Regular"/>
              </a:rPr>
              <a:t> </a:t>
            </a:r>
            <a:r>
              <a:rPr lang="ko-KR" sz="3500" b="0" i="0" u="none" strike="noStrike" spc="-200">
                <a:solidFill>
                  <a:srgbClr val="343434"/>
                </a:solidFill>
                <a:ea typeface="Pretendard Regular"/>
              </a:rPr>
              <a:t>현실을</a:t>
            </a:r>
            <a:r>
              <a:rPr lang="en-US" sz="3500" b="0" i="0" u="none" strike="noStrike" spc="-200">
                <a:solidFill>
                  <a:srgbClr val="343434"/>
                </a:solidFill>
                <a:latin typeface="Pretendard Regular"/>
              </a:rPr>
              <a:t> </a:t>
            </a:r>
            <a:r>
              <a:rPr lang="ko-KR" sz="3500" b="0" i="0" u="none" strike="noStrike" spc="-200">
                <a:solidFill>
                  <a:srgbClr val="343434"/>
                </a:solidFill>
                <a:ea typeface="Pretendard Regular"/>
              </a:rPr>
              <a:t>반영한</a:t>
            </a:r>
            <a:r>
              <a:rPr lang="en-US" sz="3500" b="0" i="0" u="none" strike="noStrike" spc="-200">
                <a:solidFill>
                  <a:srgbClr val="343434"/>
                </a:solidFill>
                <a:latin typeface="Pretendard Regular"/>
              </a:rPr>
              <a:t> </a:t>
            </a:r>
            <a:r>
              <a:rPr lang="ko-KR" sz="3500" b="0" i="0" u="none" strike="noStrike" spc="-200">
                <a:solidFill>
                  <a:srgbClr val="343434"/>
                </a:solidFill>
                <a:ea typeface="Pretendard Regular"/>
              </a:rPr>
              <a:t>결정이었다</a:t>
            </a:r>
            <a:r>
              <a:rPr lang="en-US" sz="3500" b="0" i="0" u="none" strike="noStrike" spc="-200">
                <a:solidFill>
                  <a:srgbClr val="343434"/>
                </a:solidFill>
                <a:latin typeface="Pretendard Regular"/>
              </a:rPr>
              <a:t>.</a:t>
            </a:r>
          </a:p>
          <a:p>
            <a:pPr marL="342900" lvl="0" indent="-342900" algn="l">
              <a:lnSpc>
                <a:spcPct val="106240"/>
              </a:lnSpc>
              <a:buClr>
                <a:srgbClr val="343434"/>
              </a:buClr>
              <a:buFont typeface="Arial"/>
              <a:buChar char="●"/>
            </a:pPr>
            <a:r>
              <a:rPr lang="en-US" sz="3500" b="0" i="0" u="none" strike="noStrike">
                <a:solidFill>
                  <a:srgbClr val="343434"/>
                </a:solidFill>
                <a:latin typeface="Pretendard Regular"/>
              </a:rPr>
              <a:t>(P3): </a:t>
            </a:r>
            <a:r>
              <a:rPr lang="ko-KR" sz="3500" b="0" i="0" u="none" strike="noStrike">
                <a:solidFill>
                  <a:srgbClr val="343434"/>
                </a:solidFill>
                <a:ea typeface="Pretendard Regular"/>
              </a:rPr>
              <a:t>일본은</a:t>
            </a:r>
            <a:r>
              <a:rPr lang="en-US" sz="3500" b="0" i="0" u="none" strike="noStrike">
                <a:solidFill>
                  <a:srgbClr val="343434"/>
                </a:solidFill>
                <a:latin typeface="Pretendard Regular"/>
              </a:rPr>
              <a:t> </a:t>
            </a:r>
            <a:r>
              <a:rPr lang="ko-KR" sz="3500" b="0" i="0" u="none" strike="noStrike">
                <a:solidFill>
                  <a:srgbClr val="343434"/>
                </a:solidFill>
                <a:ea typeface="Pretendard Regular"/>
              </a:rPr>
              <a:t>원자력</a:t>
            </a:r>
            <a:r>
              <a:rPr lang="en-US" sz="3500" b="0" i="0" u="none" strike="noStrike">
                <a:solidFill>
                  <a:srgbClr val="343434"/>
                </a:solidFill>
                <a:latin typeface="Pretendard Regular"/>
              </a:rPr>
              <a:t> </a:t>
            </a:r>
            <a:r>
              <a:rPr lang="ko-KR" sz="3500" b="0" i="0" u="none" strike="noStrike">
                <a:solidFill>
                  <a:srgbClr val="343434"/>
                </a:solidFill>
                <a:ea typeface="Pretendard Regular"/>
              </a:rPr>
              <a:t>외에도</a:t>
            </a:r>
            <a:r>
              <a:rPr lang="en-US" sz="3500" b="0" i="0" u="none" strike="noStrike">
                <a:solidFill>
                  <a:srgbClr val="343434"/>
                </a:solidFill>
                <a:latin typeface="Pretendard Regular"/>
              </a:rPr>
              <a:t> </a:t>
            </a:r>
            <a:r>
              <a:rPr lang="ko-KR" sz="3500" b="0" i="0" u="none" strike="noStrike">
                <a:solidFill>
                  <a:srgbClr val="343434"/>
                </a:solidFill>
                <a:ea typeface="Pretendard Regular"/>
              </a:rPr>
              <a:t>석탄</a:t>
            </a:r>
            <a:r>
              <a:rPr lang="en-US" sz="3500" b="0" i="0" u="none" strike="noStrike">
                <a:solidFill>
                  <a:srgbClr val="343434"/>
                </a:solidFill>
                <a:latin typeface="Pretendard Regular"/>
              </a:rPr>
              <a:t>, </a:t>
            </a:r>
            <a:r>
              <a:rPr lang="ko-KR" sz="3500" b="0" i="0" u="none" strike="noStrike">
                <a:solidFill>
                  <a:srgbClr val="343434"/>
                </a:solidFill>
                <a:ea typeface="Pretendard Regular"/>
              </a:rPr>
              <a:t>천연가스를</a:t>
            </a:r>
            <a:r>
              <a:rPr lang="en-US" sz="3500" b="0" i="0" u="none" strike="noStrike">
                <a:solidFill>
                  <a:srgbClr val="343434"/>
                </a:solidFill>
                <a:latin typeface="Pretendard Regular"/>
              </a:rPr>
              <a:t> </a:t>
            </a:r>
            <a:r>
              <a:rPr lang="ko-KR" sz="3500" b="0" i="0" u="none" strike="noStrike">
                <a:solidFill>
                  <a:srgbClr val="343434"/>
                </a:solidFill>
                <a:ea typeface="Pretendard Regular"/>
              </a:rPr>
              <a:t>포함한</a:t>
            </a:r>
            <a:r>
              <a:rPr lang="en-US" sz="3500" b="0" i="0" u="none" strike="noStrike">
                <a:solidFill>
                  <a:srgbClr val="343434"/>
                </a:solidFill>
                <a:latin typeface="Pretendard Regular"/>
              </a:rPr>
              <a:t> </a:t>
            </a:r>
            <a:r>
              <a:rPr lang="ko-KR" sz="3500" b="0" i="0" u="none" strike="noStrike">
                <a:solidFill>
                  <a:srgbClr val="343434"/>
                </a:solidFill>
                <a:ea typeface="Pretendard Regular"/>
              </a:rPr>
              <a:t>다양한</a:t>
            </a:r>
            <a:r>
              <a:rPr lang="en-US" sz="3500" b="0" i="0" u="none" strike="noStrike">
                <a:solidFill>
                  <a:srgbClr val="343434"/>
                </a:solidFill>
                <a:latin typeface="Pretendard Regular"/>
              </a:rPr>
              <a:t> </a:t>
            </a:r>
            <a:r>
              <a:rPr lang="ko-KR" sz="3500" b="0" i="0" u="none" strike="noStrike">
                <a:solidFill>
                  <a:srgbClr val="343434"/>
                </a:solidFill>
                <a:ea typeface="Pretendard Regular"/>
              </a:rPr>
              <a:t>에너지원에</a:t>
            </a:r>
            <a:r>
              <a:rPr lang="en-US" sz="3500" b="0" i="0" u="none" strike="noStrike">
                <a:solidFill>
                  <a:srgbClr val="343434"/>
                </a:solidFill>
                <a:latin typeface="Pretendard Regular"/>
              </a:rPr>
              <a:t> </a:t>
            </a:r>
            <a:r>
              <a:rPr lang="ko-KR" sz="3500" b="0" i="0" u="none" strike="noStrike">
                <a:solidFill>
                  <a:srgbClr val="343434"/>
                </a:solidFill>
                <a:ea typeface="Pretendard Regular"/>
              </a:rPr>
              <a:t>의존했으며</a:t>
            </a:r>
            <a:r>
              <a:rPr lang="en-US" sz="3500" b="0" i="0" u="none" strike="noStrike">
                <a:solidFill>
                  <a:srgbClr val="343434"/>
                </a:solidFill>
                <a:latin typeface="Pretendard Regular"/>
              </a:rPr>
              <a:t>, </a:t>
            </a:r>
            <a:r>
              <a:rPr lang="ko-KR" sz="3500" b="0" i="0" u="none" strike="noStrike">
                <a:solidFill>
                  <a:srgbClr val="343434"/>
                </a:solidFill>
                <a:ea typeface="Pretendard Regular"/>
              </a:rPr>
              <a:t>대체</a:t>
            </a:r>
            <a:r>
              <a:rPr lang="en-US" sz="3500" b="0" i="0" u="none" strike="noStrike">
                <a:solidFill>
                  <a:srgbClr val="343434"/>
                </a:solidFill>
                <a:latin typeface="Pretendard Regular"/>
              </a:rPr>
              <a:t> </a:t>
            </a:r>
            <a:r>
              <a:rPr lang="ko-KR" sz="3500" b="0" i="0" u="none" strike="noStrike">
                <a:solidFill>
                  <a:srgbClr val="343434"/>
                </a:solidFill>
                <a:ea typeface="Pretendard Regular"/>
              </a:rPr>
              <a:t>에너지</a:t>
            </a:r>
            <a:r>
              <a:rPr lang="en-US" sz="3500" b="0" i="0" u="none" strike="noStrike">
                <a:solidFill>
                  <a:srgbClr val="343434"/>
                </a:solidFill>
                <a:latin typeface="Pretendard Regular"/>
              </a:rPr>
              <a:t> </a:t>
            </a:r>
            <a:r>
              <a:rPr lang="ko-KR" sz="3500" b="0" i="0" u="none" strike="noStrike">
                <a:solidFill>
                  <a:srgbClr val="343434"/>
                </a:solidFill>
                <a:ea typeface="Pretendard Regular"/>
              </a:rPr>
              <a:t>기술이</a:t>
            </a:r>
            <a:r>
              <a:rPr lang="en-US" sz="3500" b="0" i="0" u="none" strike="noStrike">
                <a:solidFill>
                  <a:srgbClr val="343434"/>
                </a:solidFill>
                <a:latin typeface="Pretendard Regular"/>
              </a:rPr>
              <a:t> </a:t>
            </a:r>
            <a:r>
              <a:rPr lang="ko-KR" sz="3500" b="0" i="0" u="none" strike="noStrike">
                <a:solidFill>
                  <a:srgbClr val="343434"/>
                </a:solidFill>
                <a:ea typeface="Pretendard Regular"/>
              </a:rPr>
              <a:t>부족한</a:t>
            </a:r>
            <a:r>
              <a:rPr lang="en-US" sz="3500" b="0" i="0" u="none" strike="noStrike">
                <a:solidFill>
                  <a:srgbClr val="343434"/>
                </a:solidFill>
                <a:latin typeface="Pretendard Regular"/>
              </a:rPr>
              <a:t> </a:t>
            </a:r>
            <a:r>
              <a:rPr lang="ko-KR" sz="3500" b="0" i="0" u="none" strike="noStrike">
                <a:solidFill>
                  <a:srgbClr val="343434"/>
                </a:solidFill>
                <a:ea typeface="Pretendard Regular"/>
              </a:rPr>
              <a:t>상황에서</a:t>
            </a:r>
            <a:r>
              <a:rPr lang="en-US" sz="3500" b="0" i="0" u="none" strike="noStrike">
                <a:solidFill>
                  <a:srgbClr val="343434"/>
                </a:solidFill>
                <a:latin typeface="Pretendard Regular"/>
              </a:rPr>
              <a:t> </a:t>
            </a:r>
            <a:r>
              <a:rPr lang="ko-KR" sz="3500" b="0" i="0" u="none" strike="noStrike">
                <a:solidFill>
                  <a:srgbClr val="343434"/>
                </a:solidFill>
                <a:ea typeface="Pretendard Regular"/>
              </a:rPr>
              <a:t>사고가</a:t>
            </a:r>
            <a:r>
              <a:rPr lang="en-US" sz="3500" b="0" i="0" u="none" strike="noStrike">
                <a:solidFill>
                  <a:srgbClr val="343434"/>
                </a:solidFill>
                <a:latin typeface="Pretendard Regular"/>
              </a:rPr>
              <a:t> </a:t>
            </a:r>
            <a:r>
              <a:rPr lang="ko-KR" sz="3500" b="0" i="0" u="none" strike="noStrike">
                <a:solidFill>
                  <a:srgbClr val="343434"/>
                </a:solidFill>
                <a:ea typeface="Pretendard Regular"/>
              </a:rPr>
              <a:t>발생했다</a:t>
            </a:r>
            <a:r>
              <a:rPr lang="en-US" sz="3500" b="0" i="0" u="none" strike="noStrike">
                <a:solidFill>
                  <a:srgbClr val="343434"/>
                </a:solidFill>
                <a:latin typeface="Pretendard Regular"/>
              </a:rPr>
              <a:t>.</a:t>
            </a:r>
          </a:p>
          <a:p>
            <a:pPr marL="342900" lvl="0" indent="-342900" algn="l">
              <a:lnSpc>
                <a:spcPct val="106240"/>
              </a:lnSpc>
              <a:buClr>
                <a:srgbClr val="343434"/>
              </a:buClr>
              <a:buFont typeface="Arial"/>
              <a:buChar char="●"/>
            </a:pPr>
            <a:r>
              <a:rPr lang="en-US" sz="3500" b="0" i="0" u="none" strike="noStrike" spc="-200">
                <a:solidFill>
                  <a:srgbClr val="343434"/>
                </a:solidFill>
                <a:latin typeface="Pretendard Regular"/>
              </a:rPr>
              <a:t>(C1): </a:t>
            </a:r>
            <a:r>
              <a:rPr lang="ko-KR" sz="3500" b="0" i="0" u="none" strike="noStrike" spc="-200">
                <a:solidFill>
                  <a:srgbClr val="343434"/>
                </a:solidFill>
                <a:ea typeface="Pretendard Regular"/>
              </a:rPr>
              <a:t>후쿠시마</a:t>
            </a:r>
            <a:r>
              <a:rPr lang="en-US" sz="3500" b="0" i="0" u="none" strike="noStrike" spc="-200">
                <a:solidFill>
                  <a:srgbClr val="343434"/>
                </a:solidFill>
                <a:latin typeface="Pretendard Regular"/>
              </a:rPr>
              <a:t> </a:t>
            </a:r>
            <a:r>
              <a:rPr lang="ko-KR" sz="3500" b="0" i="0" u="none" strike="noStrike" spc="-200">
                <a:solidFill>
                  <a:srgbClr val="343434"/>
                </a:solidFill>
                <a:ea typeface="Pretendard Regular"/>
              </a:rPr>
              <a:t>사고는</a:t>
            </a:r>
            <a:r>
              <a:rPr lang="en-US" sz="3500" b="0" i="0" u="none" strike="noStrike" spc="-200">
                <a:solidFill>
                  <a:srgbClr val="343434"/>
                </a:solidFill>
                <a:latin typeface="Pretendard Regular"/>
              </a:rPr>
              <a:t> </a:t>
            </a:r>
            <a:r>
              <a:rPr lang="ko-KR" sz="3500" b="0" i="0" u="none" strike="noStrike" spc="-200">
                <a:solidFill>
                  <a:srgbClr val="343434"/>
                </a:solidFill>
                <a:ea typeface="Pretendard Regular"/>
              </a:rPr>
              <a:t>원자력</a:t>
            </a:r>
            <a:r>
              <a:rPr lang="en-US" sz="3500" b="0" i="0" u="none" strike="noStrike" spc="-200">
                <a:solidFill>
                  <a:srgbClr val="343434"/>
                </a:solidFill>
                <a:latin typeface="Pretendard Regular"/>
              </a:rPr>
              <a:t> </a:t>
            </a:r>
            <a:r>
              <a:rPr lang="ko-KR" sz="3500" b="0" i="0" u="none" strike="noStrike" spc="-200">
                <a:solidFill>
                  <a:srgbClr val="343434"/>
                </a:solidFill>
                <a:ea typeface="Pretendard Regular"/>
              </a:rPr>
              <a:t>의존도의</a:t>
            </a:r>
            <a:r>
              <a:rPr lang="en-US" sz="3500" b="0" i="0" u="none" strike="noStrike" spc="-200">
                <a:solidFill>
                  <a:srgbClr val="343434"/>
                </a:solidFill>
                <a:latin typeface="Pretendard Regular"/>
              </a:rPr>
              <a:t> </a:t>
            </a:r>
            <a:r>
              <a:rPr lang="ko-KR" sz="3500" b="0" i="0" u="none" strike="noStrike" spc="-200">
                <a:solidFill>
                  <a:srgbClr val="343434"/>
                </a:solidFill>
                <a:ea typeface="Pretendard Regular"/>
              </a:rPr>
              <a:t>문제가</a:t>
            </a:r>
            <a:r>
              <a:rPr lang="en-US" sz="3500" b="0" i="0" u="none" strike="noStrike" spc="-200">
                <a:solidFill>
                  <a:srgbClr val="343434"/>
                </a:solidFill>
                <a:latin typeface="Pretendard Regular"/>
              </a:rPr>
              <a:t> </a:t>
            </a:r>
            <a:r>
              <a:rPr lang="ko-KR" sz="3500" b="0" i="0" u="none" strike="noStrike" spc="-200">
                <a:solidFill>
                  <a:srgbClr val="343434"/>
                </a:solidFill>
                <a:ea typeface="Pretendard Regular"/>
              </a:rPr>
              <a:t>아니라</a:t>
            </a:r>
            <a:r>
              <a:rPr lang="en-US" sz="3500" b="0" i="0" u="none" strike="noStrike" spc="-200">
                <a:solidFill>
                  <a:srgbClr val="343434"/>
                </a:solidFill>
                <a:latin typeface="Pretendard Regular"/>
              </a:rPr>
              <a:t>, </a:t>
            </a:r>
            <a:r>
              <a:rPr lang="ko-KR" sz="3500" b="0" i="0" u="none" strike="noStrike" spc="-200">
                <a:solidFill>
                  <a:srgbClr val="343434"/>
                </a:solidFill>
                <a:ea typeface="Pretendard Regular"/>
              </a:rPr>
              <a:t>대체</a:t>
            </a:r>
            <a:r>
              <a:rPr lang="en-US" sz="3500" b="0" i="0" u="none" strike="noStrike" spc="-200">
                <a:solidFill>
                  <a:srgbClr val="343434"/>
                </a:solidFill>
                <a:latin typeface="Pretendard Regular"/>
              </a:rPr>
              <a:t> </a:t>
            </a:r>
            <a:r>
              <a:rPr lang="ko-KR" sz="3500" b="0" i="0" u="none" strike="noStrike" spc="-200">
                <a:solidFill>
                  <a:srgbClr val="343434"/>
                </a:solidFill>
                <a:ea typeface="Pretendard Regular"/>
              </a:rPr>
              <a:t>에너지</a:t>
            </a:r>
            <a:r>
              <a:rPr lang="en-US" sz="3500" b="0" i="0" u="none" strike="noStrike" spc="-200">
                <a:solidFill>
                  <a:srgbClr val="343434"/>
                </a:solidFill>
                <a:latin typeface="Pretendard Regular"/>
              </a:rPr>
              <a:t> </a:t>
            </a:r>
            <a:r>
              <a:rPr lang="ko-KR" sz="3500" b="0" i="0" u="none" strike="noStrike" spc="-200">
                <a:solidFill>
                  <a:srgbClr val="343434"/>
                </a:solidFill>
                <a:ea typeface="Pretendard Regular"/>
              </a:rPr>
              <a:t>기술의</a:t>
            </a:r>
            <a:r>
              <a:rPr lang="en-US" sz="3500" b="0" i="0" u="none" strike="noStrike" spc="-200">
                <a:solidFill>
                  <a:srgbClr val="343434"/>
                </a:solidFill>
                <a:latin typeface="Pretendard Regular"/>
              </a:rPr>
              <a:t> </a:t>
            </a:r>
            <a:r>
              <a:rPr lang="ko-KR" sz="3500" b="0" i="0" u="none" strike="noStrike" spc="-200">
                <a:solidFill>
                  <a:srgbClr val="343434"/>
                </a:solidFill>
                <a:ea typeface="Pretendard Regular"/>
              </a:rPr>
              <a:t>부족과</a:t>
            </a:r>
            <a:r>
              <a:rPr lang="en-US" sz="3500" b="0" i="0" u="none" strike="noStrike" spc="-200">
                <a:solidFill>
                  <a:srgbClr val="343434"/>
                </a:solidFill>
                <a:latin typeface="Pretendard Regular"/>
              </a:rPr>
              <a:t> </a:t>
            </a:r>
            <a:r>
              <a:rPr lang="ko-KR" sz="3500" b="0" i="0" u="none" strike="noStrike" spc="-200">
                <a:solidFill>
                  <a:srgbClr val="343434"/>
                </a:solidFill>
                <a:ea typeface="Pretendard Regular"/>
              </a:rPr>
              <a:t>공급</a:t>
            </a:r>
            <a:r>
              <a:rPr lang="en-US" sz="3500" b="0" i="0" u="none" strike="noStrike" spc="-200">
                <a:solidFill>
                  <a:srgbClr val="343434"/>
                </a:solidFill>
                <a:latin typeface="Pretendard Regular"/>
              </a:rPr>
              <a:t> </a:t>
            </a:r>
            <a:r>
              <a:rPr lang="ko-KR" sz="3500" b="0" i="0" u="none" strike="noStrike" spc="-200">
                <a:solidFill>
                  <a:srgbClr val="343434"/>
                </a:solidFill>
                <a:ea typeface="Pretendard Regular"/>
              </a:rPr>
              <a:t>불안정성</a:t>
            </a:r>
            <a:r>
              <a:rPr lang="en-US" sz="3500" b="0" i="0" u="none" strike="noStrike" spc="-200">
                <a:solidFill>
                  <a:srgbClr val="343434"/>
                </a:solidFill>
                <a:latin typeface="Pretendard Regular"/>
              </a:rPr>
              <a:t> </a:t>
            </a:r>
            <a:r>
              <a:rPr lang="ko-KR" sz="3500" b="0" i="0" u="none" strike="noStrike" spc="-200">
                <a:solidFill>
                  <a:srgbClr val="343434"/>
                </a:solidFill>
                <a:ea typeface="Pretendard Regular"/>
              </a:rPr>
              <a:t>문제를</a:t>
            </a:r>
            <a:r>
              <a:rPr lang="en-US" sz="3500" b="0" i="0" u="none" strike="noStrike" spc="-200">
                <a:solidFill>
                  <a:srgbClr val="343434"/>
                </a:solidFill>
                <a:latin typeface="Pretendard Regular"/>
              </a:rPr>
              <a:t> </a:t>
            </a:r>
            <a:r>
              <a:rPr lang="ko-KR" sz="3500" b="0" i="0" u="none" strike="noStrike" spc="-200">
                <a:solidFill>
                  <a:srgbClr val="343434"/>
                </a:solidFill>
                <a:ea typeface="Pretendard Regular"/>
              </a:rPr>
              <a:t>드러낸</a:t>
            </a:r>
            <a:r>
              <a:rPr lang="en-US" sz="3500" b="0" i="0" u="none" strike="noStrike" spc="-200">
                <a:solidFill>
                  <a:srgbClr val="343434"/>
                </a:solidFill>
                <a:latin typeface="Pretendard Regular"/>
              </a:rPr>
              <a:t> </a:t>
            </a:r>
            <a:r>
              <a:rPr lang="ko-KR" sz="3500" b="0" i="0" u="none" strike="noStrike" spc="-200">
                <a:solidFill>
                  <a:srgbClr val="343434"/>
                </a:solidFill>
                <a:ea typeface="Pretendard Regular"/>
              </a:rPr>
              <a:t>사건이었다</a:t>
            </a:r>
            <a:r>
              <a:rPr lang="en-US" sz="3500" b="0" i="0" u="none" strike="noStrike" spc="-200">
                <a:solidFill>
                  <a:srgbClr val="343434"/>
                </a:solidFill>
                <a:latin typeface="Pretendard Regular"/>
              </a:rPr>
              <a:t>.</a:t>
            </a:r>
          </a:p>
        </p:txBody>
      </p:sp>
      <p:pic>
        <p:nvPicPr>
          <p:cNvPr id="6" name="Picture 6"/>
          <p:cNvPicPr>
            <a:picLocks noChangeAspect="1"/>
          </p:cNvPicPr>
          <p:nvPr/>
        </p:nvPicPr>
        <p:blipFill>
          <a:blip r:embed="rId5">
            <a:alphaModFix amt="29000"/>
          </a:blip>
          <a:stretch>
            <a:fillRect/>
          </a:stretch>
        </p:blipFill>
        <p:spPr>
          <a:xfrm>
            <a:off x="1384300" y="3086100"/>
            <a:ext cx="15519400" cy="12700"/>
          </a:xfrm>
          <a:prstGeom prst="rect">
            <a:avLst/>
          </a:prstGeom>
        </p:spPr>
      </p:pic>
      <p:sp>
        <p:nvSpPr>
          <p:cNvPr id="7" name="TextBox 7"/>
          <p:cNvSpPr txBox="1"/>
          <p:nvPr/>
        </p:nvSpPr>
        <p:spPr>
          <a:xfrm>
            <a:off x="3670300" y="1828800"/>
            <a:ext cx="11023600" cy="10668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l">
              <a:lnSpc>
                <a:spcPct val="92960"/>
              </a:lnSpc>
            </a:pPr>
            <a:r>
              <a:rPr lang="ko-KR" sz="6000" b="0" i="0" u="none" strike="noStrike" spc="-200">
                <a:solidFill>
                  <a:srgbClr val="000000"/>
                </a:solidFill>
                <a:ea typeface="Pretendard SemiBold"/>
              </a:rPr>
              <a:t>반박</a:t>
            </a:r>
            <a:r>
              <a:rPr lang="en-US" sz="6000" b="0" i="0" u="none" strike="noStrike" spc="-200">
                <a:solidFill>
                  <a:srgbClr val="000000"/>
                </a:solidFill>
                <a:latin typeface="Pretendard SemiBold"/>
              </a:rPr>
              <a:t> </a:t>
            </a:r>
            <a:r>
              <a:rPr lang="ko-KR" sz="6000" b="0" i="0" u="none" strike="noStrike" spc="-200">
                <a:solidFill>
                  <a:srgbClr val="000000"/>
                </a:solidFill>
                <a:ea typeface="Pretendard SemiBold"/>
              </a:rPr>
              <a:t>논증</a:t>
            </a:r>
            <a:r>
              <a:rPr lang="en-US" sz="6000" b="0" i="0" u="none" strike="noStrike" spc="-200">
                <a:solidFill>
                  <a:srgbClr val="000000"/>
                </a:solidFill>
                <a:latin typeface="Pretendard SemiBold"/>
              </a:rPr>
              <a:t>2</a:t>
            </a:r>
          </a:p>
        </p:txBody>
      </p:sp>
      <p:pic>
        <p:nvPicPr>
          <p:cNvPr id="8" name="Picture 8"/>
          <p:cNvPicPr>
            <a:picLocks noChangeAspect="1"/>
          </p:cNvPicPr>
          <p:nvPr/>
        </p:nvPicPr>
        <p:blipFill>
          <a:blip r:embed="rId6">
            <a:alphaModFix amt="29000"/>
          </a:blip>
          <a:stretch>
            <a:fillRect/>
          </a:stretch>
        </p:blipFill>
        <p:spPr>
          <a:xfrm rot="5400000">
            <a:off x="2552700" y="2489200"/>
            <a:ext cx="1193800" cy="12700"/>
          </a:xfrm>
          <a:prstGeom prst="rect">
            <a:avLst/>
          </a:prstGeom>
        </p:spPr>
      </p:pic>
      <p:sp>
        <p:nvSpPr>
          <p:cNvPr id="9" name="TextBox 9"/>
          <p:cNvSpPr txBox="1"/>
          <p:nvPr/>
        </p:nvSpPr>
        <p:spPr>
          <a:xfrm>
            <a:off x="1765300" y="1714500"/>
            <a:ext cx="1549400" cy="11811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l">
              <a:lnSpc>
                <a:spcPct val="106240"/>
              </a:lnSpc>
            </a:pPr>
            <a:r>
              <a:rPr lang="en-US" sz="6600" b="0" i="0" u="none" strike="noStrike" spc="100">
                <a:solidFill>
                  <a:srgbClr val="4081ED"/>
                </a:solidFill>
                <a:latin typeface="Pretendard SemiBold"/>
              </a:rPr>
              <a:t>04</a:t>
            </a:r>
          </a:p>
        </p:txBody>
      </p:sp>
      <p:grpSp>
        <p:nvGrpSpPr>
          <p:cNvPr id="10" name="Group 10"/>
          <p:cNvGrpSpPr/>
          <p:nvPr/>
        </p:nvGrpSpPr>
        <p:grpSpPr>
          <a:xfrm>
            <a:off x="2147483647" y="2147483647"/>
            <a:ext cx="2147483647" cy="2147483647"/>
            <a:chOff x="0" y="0"/>
            <a:chExt cx="0" cy="0"/>
          </a:xfrm>
        </p:grpSpPr>
      </p:grpSp>
      <p:pic>
        <p:nvPicPr>
          <p:cNvPr id="11" name="Picture 11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5430500" y="762000"/>
            <a:ext cx="241300" cy="215900"/>
          </a:xfrm>
          <a:prstGeom prst="rect">
            <a:avLst/>
          </a:prstGeom>
        </p:spPr>
      </p:pic>
      <p:pic>
        <p:nvPicPr>
          <p:cNvPr id="12" name="Picture 12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5938500" y="685800"/>
            <a:ext cx="368300" cy="368300"/>
          </a:xfrm>
          <a:prstGeom prst="rect">
            <a:avLst/>
          </a:prstGeom>
        </p:spPr>
      </p:pic>
      <p:pic>
        <p:nvPicPr>
          <p:cNvPr id="13" name="Picture 13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6586200" y="736600"/>
            <a:ext cx="254000" cy="266700"/>
          </a:xfrm>
          <a:prstGeom prst="rect">
            <a:avLst/>
          </a:prstGeom>
        </p:spPr>
      </p:pic>
      <p:sp>
        <p:nvSpPr>
          <p:cNvPr id="14" name="TextBox 14"/>
          <p:cNvSpPr txBox="1"/>
          <p:nvPr/>
        </p:nvSpPr>
        <p:spPr>
          <a:xfrm>
            <a:off x="1536700" y="749300"/>
            <a:ext cx="1930400" cy="2667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l">
              <a:lnSpc>
                <a:spcPct val="99600"/>
              </a:lnSpc>
            </a:pPr>
            <a:endParaRPr lang="en-US" sz="1500" b="1" i="0" u="none" strike="noStrike" spc="100" dirty="0">
              <a:solidFill>
                <a:srgbClr val="FCFCFC"/>
              </a:solidFill>
              <a:latin typeface="Pretendard SemiBold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CDCD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0400" y="533400"/>
            <a:ext cx="16954500" cy="698500"/>
          </a:xfrm>
          <a:prstGeom prst="rect">
            <a:avLst/>
          </a:prstGeom>
          <a:effectLst>
            <a:outerShdw blurRad="13467" dist="64729" dir="2700000">
              <a:srgbClr val="000000">
                <a:alpha val="14000"/>
              </a:srgbClr>
            </a:outerShdw>
          </a:effectLst>
        </p:spPr>
      </p:pic>
      <p:pic>
        <p:nvPicPr>
          <p:cNvPr id="3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7700" y="1308100"/>
            <a:ext cx="16979900" cy="8445500"/>
          </a:xfrm>
          <a:prstGeom prst="rect">
            <a:avLst/>
          </a:prstGeom>
          <a:effectLst>
            <a:outerShdw blurRad="1955464" dist="779980" dir="2700000">
              <a:srgbClr val="000000">
                <a:alpha val="18000"/>
              </a:srgbClr>
            </a:outerShdw>
          </a:effectLst>
        </p:spPr>
      </p:pic>
      <p:pic>
        <p:nvPicPr>
          <p:cNvPr id="4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08200" y="3822700"/>
            <a:ext cx="14147800" cy="4648200"/>
          </a:xfrm>
          <a:prstGeom prst="rect">
            <a:avLst/>
          </a:prstGeom>
          <a:effectLst>
            <a:outerShdw blurRad="215611" dir="2700000">
              <a:srgbClr val="000000">
                <a:alpha val="11000"/>
              </a:srgbClr>
            </a:outerShdw>
          </a:effectLst>
        </p:spPr>
      </p:pic>
      <p:sp>
        <p:nvSpPr>
          <p:cNvPr id="5" name="TextBox 5"/>
          <p:cNvSpPr txBox="1"/>
          <p:nvPr/>
        </p:nvSpPr>
        <p:spPr>
          <a:xfrm>
            <a:off x="2108200" y="4356100"/>
            <a:ext cx="12992100" cy="35687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marL="342900" lvl="0" indent="-342900" algn="l">
              <a:lnSpc>
                <a:spcPct val="106240"/>
              </a:lnSpc>
              <a:buClr>
                <a:srgbClr val="343434"/>
              </a:buClr>
              <a:buFont typeface="Arial"/>
              <a:buChar char="●"/>
            </a:pPr>
            <a:r>
              <a:rPr lang="en-US" sz="3100" b="0" i="0" u="none" strike="noStrike" spc="-200">
                <a:solidFill>
                  <a:srgbClr val="343434"/>
                </a:solidFill>
                <a:latin typeface="Pretendard Regular"/>
              </a:rPr>
              <a:t>(P1): </a:t>
            </a:r>
            <a:r>
              <a:rPr lang="ko-KR" sz="3100" b="0" i="0" u="none" strike="noStrike" spc="-200">
                <a:solidFill>
                  <a:srgbClr val="343434"/>
                </a:solidFill>
                <a:ea typeface="Pretendard Regular"/>
              </a:rPr>
              <a:t>재생</a:t>
            </a:r>
            <a:r>
              <a:rPr lang="en-US" sz="3100" b="0" i="0" u="none" strike="noStrike" spc="-200">
                <a:solidFill>
                  <a:srgbClr val="343434"/>
                </a:solidFill>
                <a:latin typeface="Pretendard Regular"/>
              </a:rPr>
              <a:t> </a:t>
            </a:r>
            <a:r>
              <a:rPr lang="ko-KR" sz="3100" b="0" i="0" u="none" strike="noStrike" spc="-200">
                <a:solidFill>
                  <a:srgbClr val="343434"/>
                </a:solidFill>
                <a:ea typeface="Pretendard Regular"/>
              </a:rPr>
              <a:t>가능</a:t>
            </a:r>
            <a:r>
              <a:rPr lang="en-US" sz="3100" b="0" i="0" u="none" strike="noStrike" spc="-200">
                <a:solidFill>
                  <a:srgbClr val="343434"/>
                </a:solidFill>
                <a:latin typeface="Pretendard Regular"/>
              </a:rPr>
              <a:t> </a:t>
            </a:r>
            <a:r>
              <a:rPr lang="ko-KR" sz="3100" b="0" i="0" u="none" strike="noStrike" spc="-200">
                <a:solidFill>
                  <a:srgbClr val="343434"/>
                </a:solidFill>
                <a:ea typeface="Pretendard Regular"/>
              </a:rPr>
              <a:t>에너지</a:t>
            </a:r>
            <a:r>
              <a:rPr lang="en-US" sz="3100" b="0" i="0" u="none" strike="noStrike" spc="-200">
                <a:solidFill>
                  <a:srgbClr val="343434"/>
                </a:solidFill>
                <a:latin typeface="Pretendard Regular"/>
              </a:rPr>
              <a:t> </a:t>
            </a:r>
            <a:r>
              <a:rPr lang="ko-KR" sz="3100" b="0" i="0" u="none" strike="noStrike" spc="-200">
                <a:solidFill>
                  <a:srgbClr val="343434"/>
                </a:solidFill>
                <a:ea typeface="Pretendard Regular"/>
              </a:rPr>
              <a:t>확대가</a:t>
            </a:r>
            <a:r>
              <a:rPr lang="en-US" sz="3100" b="0" i="0" u="none" strike="noStrike" spc="-200">
                <a:solidFill>
                  <a:srgbClr val="343434"/>
                </a:solidFill>
                <a:latin typeface="Pretendard Regular"/>
              </a:rPr>
              <a:t> </a:t>
            </a:r>
            <a:r>
              <a:rPr lang="ko-KR" sz="3100" b="0" i="0" u="none" strike="noStrike" spc="-200">
                <a:solidFill>
                  <a:srgbClr val="343434"/>
                </a:solidFill>
                <a:ea typeface="Pretendard Regular"/>
              </a:rPr>
              <a:t>일본</a:t>
            </a:r>
            <a:r>
              <a:rPr lang="en-US" sz="3100" b="0" i="0" u="none" strike="noStrike" spc="-200">
                <a:solidFill>
                  <a:srgbClr val="343434"/>
                </a:solidFill>
                <a:latin typeface="Pretendard Regular"/>
              </a:rPr>
              <a:t> </a:t>
            </a:r>
            <a:r>
              <a:rPr lang="ko-KR" sz="3100" b="0" i="0" u="none" strike="noStrike" spc="-200">
                <a:solidFill>
                  <a:srgbClr val="343434"/>
                </a:solidFill>
                <a:ea typeface="Pretendard Regular"/>
              </a:rPr>
              <a:t>에너지</a:t>
            </a:r>
            <a:r>
              <a:rPr lang="en-US" sz="3100" b="0" i="0" u="none" strike="noStrike" spc="-200">
                <a:solidFill>
                  <a:srgbClr val="343434"/>
                </a:solidFill>
                <a:latin typeface="Pretendard Regular"/>
              </a:rPr>
              <a:t> </a:t>
            </a:r>
            <a:r>
              <a:rPr lang="ko-KR" sz="3100" b="0" i="0" u="none" strike="noStrike" spc="-200">
                <a:solidFill>
                  <a:srgbClr val="343434"/>
                </a:solidFill>
                <a:ea typeface="Pretendard Regular"/>
              </a:rPr>
              <a:t>문제의</a:t>
            </a:r>
            <a:r>
              <a:rPr lang="en-US" sz="3100" b="0" i="0" u="none" strike="noStrike" spc="-200">
                <a:solidFill>
                  <a:srgbClr val="343434"/>
                </a:solidFill>
                <a:latin typeface="Pretendard Regular"/>
              </a:rPr>
              <a:t> </a:t>
            </a:r>
            <a:r>
              <a:rPr lang="ko-KR" sz="3100" b="0" i="0" u="none" strike="noStrike" spc="-200">
                <a:solidFill>
                  <a:srgbClr val="343434"/>
                </a:solidFill>
                <a:ea typeface="Pretendard Regular"/>
              </a:rPr>
              <a:t>핵심</a:t>
            </a:r>
            <a:r>
              <a:rPr lang="en-US" sz="3100" b="0" i="0" u="none" strike="noStrike" spc="-200">
                <a:solidFill>
                  <a:srgbClr val="343434"/>
                </a:solidFill>
                <a:latin typeface="Pretendard Regular"/>
              </a:rPr>
              <a:t> </a:t>
            </a:r>
            <a:r>
              <a:rPr lang="ko-KR" sz="3100" b="0" i="0" u="none" strike="noStrike" spc="-200">
                <a:solidFill>
                  <a:srgbClr val="343434"/>
                </a:solidFill>
                <a:ea typeface="Pretendard Regular"/>
              </a:rPr>
              <a:t>해결</a:t>
            </a:r>
            <a:r>
              <a:rPr lang="en-US" sz="3100" b="0" i="0" u="none" strike="noStrike" spc="-200">
                <a:solidFill>
                  <a:srgbClr val="343434"/>
                </a:solidFill>
                <a:latin typeface="Pretendard Regular"/>
              </a:rPr>
              <a:t> </a:t>
            </a:r>
            <a:r>
              <a:rPr lang="ko-KR" sz="3100" b="0" i="0" u="none" strike="noStrike" spc="-200">
                <a:solidFill>
                  <a:srgbClr val="343434"/>
                </a:solidFill>
                <a:ea typeface="Pretendard Regular"/>
              </a:rPr>
              <a:t>방안이라고</a:t>
            </a:r>
            <a:r>
              <a:rPr lang="en-US" sz="3100" b="0" i="0" u="none" strike="noStrike" spc="-200">
                <a:solidFill>
                  <a:srgbClr val="343434"/>
                </a:solidFill>
                <a:latin typeface="Pretendard Regular"/>
              </a:rPr>
              <a:t> </a:t>
            </a:r>
            <a:r>
              <a:rPr lang="ko-KR" sz="3100" b="0" i="0" u="none" strike="noStrike" spc="-200">
                <a:solidFill>
                  <a:srgbClr val="343434"/>
                </a:solidFill>
                <a:ea typeface="Pretendard Regular"/>
              </a:rPr>
              <a:t>주장하지만</a:t>
            </a:r>
            <a:r>
              <a:rPr lang="en-US" sz="3100" b="0" i="0" u="none" strike="noStrike" spc="-200">
                <a:solidFill>
                  <a:srgbClr val="343434"/>
                </a:solidFill>
                <a:latin typeface="Pretendard Regular"/>
              </a:rPr>
              <a:t>, </a:t>
            </a:r>
            <a:r>
              <a:rPr lang="ko-KR" sz="3100" b="0" i="0" u="none" strike="noStrike" spc="-200">
                <a:solidFill>
                  <a:srgbClr val="343434"/>
                </a:solidFill>
                <a:ea typeface="Pretendard Regular"/>
              </a:rPr>
              <a:t>이는</a:t>
            </a:r>
            <a:r>
              <a:rPr lang="en-US" sz="3100" b="0" i="0" u="none" strike="noStrike" spc="-200">
                <a:solidFill>
                  <a:srgbClr val="343434"/>
                </a:solidFill>
                <a:latin typeface="Pretendard Regular"/>
              </a:rPr>
              <a:t> </a:t>
            </a:r>
            <a:r>
              <a:rPr lang="ko-KR" sz="3100" b="0" i="0" u="none" strike="noStrike" spc="-200">
                <a:solidFill>
                  <a:srgbClr val="343434"/>
                </a:solidFill>
                <a:ea typeface="Pretendard Regular"/>
              </a:rPr>
              <a:t>경제적</a:t>
            </a:r>
            <a:r>
              <a:rPr lang="en-US" sz="3100" b="0" i="0" u="none" strike="noStrike" spc="-200">
                <a:solidFill>
                  <a:srgbClr val="343434"/>
                </a:solidFill>
                <a:latin typeface="Pretendard Regular"/>
              </a:rPr>
              <a:t> </a:t>
            </a:r>
            <a:r>
              <a:rPr lang="ko-KR" sz="3100" b="0" i="0" u="none" strike="noStrike" spc="-200">
                <a:solidFill>
                  <a:srgbClr val="343434"/>
                </a:solidFill>
                <a:ea typeface="Pretendard Regular"/>
              </a:rPr>
              <a:t>현실을</a:t>
            </a:r>
            <a:r>
              <a:rPr lang="en-US" sz="3100" b="0" i="0" u="none" strike="noStrike" spc="-200">
                <a:solidFill>
                  <a:srgbClr val="343434"/>
                </a:solidFill>
                <a:latin typeface="Pretendard Regular"/>
              </a:rPr>
              <a:t> </a:t>
            </a:r>
            <a:r>
              <a:rPr lang="ko-KR" sz="3100" b="0" i="0" u="none" strike="noStrike" spc="-200">
                <a:solidFill>
                  <a:srgbClr val="343434"/>
                </a:solidFill>
                <a:ea typeface="Pretendard Regular"/>
              </a:rPr>
              <a:t>무시한</a:t>
            </a:r>
            <a:r>
              <a:rPr lang="en-US" sz="3100" b="0" i="0" u="none" strike="noStrike" spc="-200">
                <a:solidFill>
                  <a:srgbClr val="343434"/>
                </a:solidFill>
                <a:latin typeface="Pretendard Regular"/>
              </a:rPr>
              <a:t> </a:t>
            </a:r>
            <a:r>
              <a:rPr lang="ko-KR" sz="3100" b="0" i="0" u="none" strike="noStrike" spc="-200">
                <a:solidFill>
                  <a:srgbClr val="343434"/>
                </a:solidFill>
                <a:ea typeface="Pretendard Regular"/>
              </a:rPr>
              <a:t>이상적인</a:t>
            </a:r>
            <a:r>
              <a:rPr lang="en-US" sz="3100" b="0" i="0" u="none" strike="noStrike" spc="-200">
                <a:solidFill>
                  <a:srgbClr val="343434"/>
                </a:solidFill>
                <a:latin typeface="Pretendard Regular"/>
              </a:rPr>
              <a:t> </a:t>
            </a:r>
            <a:r>
              <a:rPr lang="ko-KR" sz="3100" b="0" i="0" u="none" strike="noStrike" spc="-200">
                <a:solidFill>
                  <a:srgbClr val="343434"/>
                </a:solidFill>
                <a:ea typeface="Pretendard Regular"/>
              </a:rPr>
              <a:t>접근일</a:t>
            </a:r>
            <a:r>
              <a:rPr lang="en-US" sz="3100" b="0" i="0" u="none" strike="noStrike" spc="-200">
                <a:solidFill>
                  <a:srgbClr val="343434"/>
                </a:solidFill>
                <a:latin typeface="Pretendard Regular"/>
              </a:rPr>
              <a:t> </a:t>
            </a:r>
            <a:r>
              <a:rPr lang="ko-KR" sz="3100" b="0" i="0" u="none" strike="noStrike" spc="-200">
                <a:solidFill>
                  <a:srgbClr val="343434"/>
                </a:solidFill>
                <a:ea typeface="Pretendard Regular"/>
              </a:rPr>
              <a:t>수</a:t>
            </a:r>
            <a:r>
              <a:rPr lang="en-US" sz="3100" b="0" i="0" u="none" strike="noStrike" spc="-200">
                <a:solidFill>
                  <a:srgbClr val="343434"/>
                </a:solidFill>
                <a:latin typeface="Pretendard Regular"/>
              </a:rPr>
              <a:t> </a:t>
            </a:r>
            <a:r>
              <a:rPr lang="ko-KR" sz="3100" b="0" i="0" u="none" strike="noStrike" spc="-200">
                <a:solidFill>
                  <a:srgbClr val="343434"/>
                </a:solidFill>
                <a:ea typeface="Pretendard Regular"/>
              </a:rPr>
              <a:t>있다</a:t>
            </a:r>
            <a:r>
              <a:rPr lang="en-US" sz="3100" b="0" i="0" u="none" strike="noStrike" spc="-200">
                <a:solidFill>
                  <a:srgbClr val="343434"/>
                </a:solidFill>
                <a:latin typeface="Pretendard Regular"/>
              </a:rPr>
              <a:t>.</a:t>
            </a:r>
          </a:p>
          <a:p>
            <a:pPr marL="342900" lvl="0" indent="-342900" algn="l">
              <a:lnSpc>
                <a:spcPct val="106240"/>
              </a:lnSpc>
              <a:buClr>
                <a:srgbClr val="343434"/>
              </a:buClr>
              <a:buFont typeface="Arial"/>
              <a:buChar char="●"/>
            </a:pPr>
            <a:r>
              <a:rPr lang="en-US" sz="3100" b="0" i="0" u="none" strike="noStrike" spc="-200">
                <a:solidFill>
                  <a:srgbClr val="343434"/>
                </a:solidFill>
                <a:latin typeface="Pretendard Regular"/>
              </a:rPr>
              <a:t>(P2): </a:t>
            </a:r>
            <a:r>
              <a:rPr lang="ko-KR" sz="3100" b="0" i="0" u="none" strike="noStrike" spc="-200">
                <a:solidFill>
                  <a:srgbClr val="343434"/>
                </a:solidFill>
                <a:ea typeface="Pretendard Regular"/>
              </a:rPr>
              <a:t>재생</a:t>
            </a:r>
            <a:r>
              <a:rPr lang="en-US" sz="3100" b="0" i="0" u="none" strike="noStrike" spc="-200">
                <a:solidFill>
                  <a:srgbClr val="343434"/>
                </a:solidFill>
                <a:latin typeface="Pretendard Regular"/>
              </a:rPr>
              <a:t> </a:t>
            </a:r>
            <a:r>
              <a:rPr lang="ko-KR" sz="3100" b="0" i="0" u="none" strike="noStrike" spc="-200">
                <a:solidFill>
                  <a:srgbClr val="343434"/>
                </a:solidFill>
                <a:ea typeface="Pretendard Regular"/>
              </a:rPr>
              <a:t>가능</a:t>
            </a:r>
            <a:r>
              <a:rPr lang="en-US" sz="3100" b="0" i="0" u="none" strike="noStrike" spc="-200">
                <a:solidFill>
                  <a:srgbClr val="343434"/>
                </a:solidFill>
                <a:latin typeface="Pretendard Regular"/>
              </a:rPr>
              <a:t> </a:t>
            </a:r>
            <a:r>
              <a:rPr lang="ko-KR" sz="3100" b="0" i="0" u="none" strike="noStrike" spc="-200">
                <a:solidFill>
                  <a:srgbClr val="343434"/>
                </a:solidFill>
                <a:ea typeface="Pretendard Regular"/>
              </a:rPr>
              <a:t>에너지</a:t>
            </a:r>
            <a:r>
              <a:rPr lang="en-US" sz="3100" b="0" i="0" u="none" strike="noStrike" spc="-200">
                <a:solidFill>
                  <a:srgbClr val="343434"/>
                </a:solidFill>
                <a:latin typeface="Pretendard Regular"/>
              </a:rPr>
              <a:t> </a:t>
            </a:r>
            <a:r>
              <a:rPr lang="ko-KR" sz="3100" b="0" i="0" u="none" strike="noStrike" spc="-200">
                <a:solidFill>
                  <a:srgbClr val="343434"/>
                </a:solidFill>
                <a:ea typeface="Pretendard Regular"/>
              </a:rPr>
              <a:t>인프라</a:t>
            </a:r>
            <a:r>
              <a:rPr lang="en-US" sz="3100" b="0" i="0" u="none" strike="noStrike" spc="-200">
                <a:solidFill>
                  <a:srgbClr val="343434"/>
                </a:solidFill>
                <a:latin typeface="Pretendard Regular"/>
              </a:rPr>
              <a:t> </a:t>
            </a:r>
            <a:r>
              <a:rPr lang="ko-KR" sz="3100" b="0" i="0" u="none" strike="noStrike" spc="-200">
                <a:solidFill>
                  <a:srgbClr val="343434"/>
                </a:solidFill>
                <a:ea typeface="Pretendard Regular"/>
              </a:rPr>
              <a:t>구축에는</a:t>
            </a:r>
            <a:r>
              <a:rPr lang="en-US" sz="3100" b="0" i="0" u="none" strike="noStrike" spc="-200">
                <a:solidFill>
                  <a:srgbClr val="343434"/>
                </a:solidFill>
                <a:latin typeface="Pretendard Regular"/>
              </a:rPr>
              <a:t> </a:t>
            </a:r>
            <a:r>
              <a:rPr lang="ko-KR" sz="3100" b="0" i="0" u="none" strike="noStrike" spc="-200">
                <a:solidFill>
                  <a:srgbClr val="343434"/>
                </a:solidFill>
                <a:ea typeface="Pretendard Regular"/>
              </a:rPr>
              <a:t>막대한</a:t>
            </a:r>
            <a:r>
              <a:rPr lang="en-US" sz="3100" b="0" i="0" u="none" strike="noStrike" spc="-200">
                <a:solidFill>
                  <a:srgbClr val="343434"/>
                </a:solidFill>
                <a:latin typeface="Pretendard Regular"/>
              </a:rPr>
              <a:t> </a:t>
            </a:r>
            <a:r>
              <a:rPr lang="ko-KR" sz="3100" b="0" i="0" u="none" strike="noStrike" spc="-200">
                <a:solidFill>
                  <a:srgbClr val="343434"/>
                </a:solidFill>
                <a:ea typeface="Pretendard Regular"/>
              </a:rPr>
              <a:t>비용과</a:t>
            </a:r>
            <a:r>
              <a:rPr lang="en-US" sz="3100" b="0" i="0" u="none" strike="noStrike" spc="-200">
                <a:solidFill>
                  <a:srgbClr val="343434"/>
                </a:solidFill>
                <a:latin typeface="Pretendard Regular"/>
              </a:rPr>
              <a:t> </a:t>
            </a:r>
            <a:r>
              <a:rPr lang="ko-KR" sz="3100" b="0" i="0" u="none" strike="noStrike" spc="-200">
                <a:solidFill>
                  <a:srgbClr val="343434"/>
                </a:solidFill>
                <a:ea typeface="Pretendard Regular"/>
              </a:rPr>
              <a:t>시간이</a:t>
            </a:r>
            <a:r>
              <a:rPr lang="en-US" sz="3100" b="0" i="0" u="none" strike="noStrike" spc="-200">
                <a:solidFill>
                  <a:srgbClr val="343434"/>
                </a:solidFill>
                <a:latin typeface="Pretendard Regular"/>
              </a:rPr>
              <a:t> </a:t>
            </a:r>
            <a:r>
              <a:rPr lang="ko-KR" sz="3100" b="0" i="0" u="none" strike="noStrike" spc="-200">
                <a:solidFill>
                  <a:srgbClr val="343434"/>
                </a:solidFill>
                <a:ea typeface="Pretendard Regular"/>
              </a:rPr>
              <a:t>소요되며</a:t>
            </a:r>
            <a:r>
              <a:rPr lang="en-US" sz="3100" b="0" i="0" u="none" strike="noStrike" spc="-200">
                <a:solidFill>
                  <a:srgbClr val="343434"/>
                </a:solidFill>
                <a:latin typeface="Pretendard Regular"/>
              </a:rPr>
              <a:t>, </a:t>
            </a:r>
            <a:r>
              <a:rPr lang="ko-KR" sz="3100" b="0" i="0" u="none" strike="noStrike" spc="-200">
                <a:solidFill>
                  <a:srgbClr val="343434"/>
                </a:solidFill>
                <a:ea typeface="Pretendard Regular"/>
              </a:rPr>
              <a:t>즉시</a:t>
            </a:r>
            <a:r>
              <a:rPr lang="en-US" sz="3100" b="0" i="0" u="none" strike="noStrike" spc="-200">
                <a:solidFill>
                  <a:srgbClr val="343434"/>
                </a:solidFill>
                <a:latin typeface="Pretendard Regular"/>
              </a:rPr>
              <a:t> </a:t>
            </a:r>
            <a:r>
              <a:rPr lang="ko-KR" sz="3100" b="0" i="0" u="none" strike="noStrike" spc="-200">
                <a:solidFill>
                  <a:srgbClr val="343434"/>
                </a:solidFill>
                <a:ea typeface="Pretendard Regular"/>
              </a:rPr>
              <a:t>에너지</a:t>
            </a:r>
            <a:r>
              <a:rPr lang="en-US" sz="3100" b="0" i="0" u="none" strike="noStrike" spc="-200">
                <a:solidFill>
                  <a:srgbClr val="343434"/>
                </a:solidFill>
                <a:latin typeface="Pretendard Regular"/>
              </a:rPr>
              <a:t> </a:t>
            </a:r>
            <a:r>
              <a:rPr lang="ko-KR" sz="3100" b="0" i="0" u="none" strike="noStrike" spc="-200">
                <a:solidFill>
                  <a:srgbClr val="343434"/>
                </a:solidFill>
                <a:ea typeface="Pretendard Regular"/>
              </a:rPr>
              <a:t>수요를</a:t>
            </a:r>
            <a:r>
              <a:rPr lang="en-US" sz="3100" b="0" i="0" u="none" strike="noStrike" spc="-200">
                <a:solidFill>
                  <a:srgbClr val="343434"/>
                </a:solidFill>
                <a:latin typeface="Pretendard Regular"/>
              </a:rPr>
              <a:t> </a:t>
            </a:r>
            <a:r>
              <a:rPr lang="ko-KR" sz="3100" b="0" i="0" u="none" strike="noStrike" spc="-200">
                <a:solidFill>
                  <a:srgbClr val="343434"/>
                </a:solidFill>
                <a:ea typeface="Pretendard Regular"/>
              </a:rPr>
              <a:t>충족하기</a:t>
            </a:r>
            <a:r>
              <a:rPr lang="en-US" sz="3100" b="0" i="0" u="none" strike="noStrike" spc="-200">
                <a:solidFill>
                  <a:srgbClr val="343434"/>
                </a:solidFill>
                <a:latin typeface="Pretendard Regular"/>
              </a:rPr>
              <a:t> </a:t>
            </a:r>
            <a:r>
              <a:rPr lang="ko-KR" sz="3100" b="0" i="0" u="none" strike="noStrike" spc="-200">
                <a:solidFill>
                  <a:srgbClr val="343434"/>
                </a:solidFill>
                <a:ea typeface="Pretendard Regular"/>
              </a:rPr>
              <a:t>어렵다</a:t>
            </a:r>
            <a:r>
              <a:rPr lang="en-US" sz="3100" b="0" i="0" u="none" strike="noStrike" spc="-200">
                <a:solidFill>
                  <a:srgbClr val="343434"/>
                </a:solidFill>
                <a:latin typeface="Pretendard Regular"/>
              </a:rPr>
              <a:t>.</a:t>
            </a:r>
          </a:p>
          <a:p>
            <a:pPr marL="342900" lvl="0" indent="-342900" algn="l">
              <a:lnSpc>
                <a:spcPct val="106240"/>
              </a:lnSpc>
              <a:buClr>
                <a:srgbClr val="343434"/>
              </a:buClr>
              <a:buFont typeface="Arial"/>
              <a:buChar char="●"/>
            </a:pPr>
            <a:r>
              <a:rPr lang="en-US" sz="3100" b="0" i="0" u="none" strike="noStrike" spc="-200">
                <a:solidFill>
                  <a:srgbClr val="343434"/>
                </a:solidFill>
                <a:latin typeface="Pretendard Regular"/>
              </a:rPr>
              <a:t>(P3): </a:t>
            </a:r>
            <a:r>
              <a:rPr lang="ko-KR" sz="3100" b="0" i="0" u="none" strike="noStrike" spc="-200">
                <a:solidFill>
                  <a:srgbClr val="343434"/>
                </a:solidFill>
                <a:ea typeface="Pretendard Regular"/>
              </a:rPr>
              <a:t>일본은</a:t>
            </a:r>
            <a:r>
              <a:rPr lang="en-US" sz="3100" b="0" i="0" u="none" strike="noStrike" spc="-200">
                <a:solidFill>
                  <a:srgbClr val="343434"/>
                </a:solidFill>
                <a:latin typeface="Pretendard Regular"/>
              </a:rPr>
              <a:t> </a:t>
            </a:r>
            <a:r>
              <a:rPr lang="ko-KR" sz="3100" b="0" i="0" u="none" strike="noStrike" spc="-200">
                <a:solidFill>
                  <a:srgbClr val="343434"/>
                </a:solidFill>
                <a:ea typeface="Pretendard Regular"/>
              </a:rPr>
              <a:t>여전히</a:t>
            </a:r>
            <a:r>
              <a:rPr lang="en-US" sz="3100" b="0" i="0" u="none" strike="noStrike" spc="-200">
                <a:solidFill>
                  <a:srgbClr val="343434"/>
                </a:solidFill>
                <a:latin typeface="Pretendard Regular"/>
              </a:rPr>
              <a:t> </a:t>
            </a:r>
            <a:r>
              <a:rPr lang="ko-KR" sz="3100" b="0" i="0" u="none" strike="noStrike" spc="-200">
                <a:solidFill>
                  <a:srgbClr val="343434"/>
                </a:solidFill>
                <a:ea typeface="Pretendard Regular"/>
              </a:rPr>
              <a:t>원자력과</a:t>
            </a:r>
            <a:r>
              <a:rPr lang="en-US" sz="3100" b="0" i="0" u="none" strike="noStrike" spc="-200">
                <a:solidFill>
                  <a:srgbClr val="343434"/>
                </a:solidFill>
                <a:latin typeface="Pretendard Regular"/>
              </a:rPr>
              <a:t> </a:t>
            </a:r>
            <a:r>
              <a:rPr lang="ko-KR" sz="3100" b="0" i="0" u="none" strike="noStrike" spc="-200">
                <a:solidFill>
                  <a:srgbClr val="343434"/>
                </a:solidFill>
                <a:ea typeface="Pretendard Regular"/>
              </a:rPr>
              <a:t>화석</a:t>
            </a:r>
            <a:r>
              <a:rPr lang="en-US" sz="3100" b="0" i="0" u="none" strike="noStrike" spc="-200">
                <a:solidFill>
                  <a:srgbClr val="343434"/>
                </a:solidFill>
                <a:latin typeface="Pretendard Regular"/>
              </a:rPr>
              <a:t> </a:t>
            </a:r>
            <a:r>
              <a:rPr lang="ko-KR" sz="3100" b="0" i="0" u="none" strike="noStrike" spc="-200">
                <a:solidFill>
                  <a:srgbClr val="343434"/>
                </a:solidFill>
                <a:ea typeface="Pretendard Regular"/>
              </a:rPr>
              <a:t>연료에</a:t>
            </a:r>
            <a:r>
              <a:rPr lang="en-US" sz="3100" b="0" i="0" u="none" strike="noStrike" spc="-200">
                <a:solidFill>
                  <a:srgbClr val="343434"/>
                </a:solidFill>
                <a:latin typeface="Pretendard Regular"/>
              </a:rPr>
              <a:t> </a:t>
            </a:r>
            <a:r>
              <a:rPr lang="ko-KR" sz="3100" b="0" i="0" u="none" strike="noStrike" spc="-200">
                <a:solidFill>
                  <a:srgbClr val="343434"/>
                </a:solidFill>
                <a:ea typeface="Pretendard Regular"/>
              </a:rPr>
              <a:t>의존하고</a:t>
            </a:r>
            <a:r>
              <a:rPr lang="en-US" sz="3100" b="0" i="0" u="none" strike="noStrike" spc="-200">
                <a:solidFill>
                  <a:srgbClr val="343434"/>
                </a:solidFill>
                <a:latin typeface="Pretendard Regular"/>
              </a:rPr>
              <a:t> </a:t>
            </a:r>
            <a:r>
              <a:rPr lang="ko-KR" sz="3100" b="0" i="0" u="none" strike="noStrike" spc="-200">
                <a:solidFill>
                  <a:srgbClr val="343434"/>
                </a:solidFill>
                <a:ea typeface="Pretendard Regular"/>
              </a:rPr>
              <a:t>있어</a:t>
            </a:r>
            <a:r>
              <a:rPr lang="en-US" sz="3100" b="0" i="0" u="none" strike="noStrike" spc="-200">
                <a:solidFill>
                  <a:srgbClr val="343434"/>
                </a:solidFill>
                <a:latin typeface="Pretendard Regular"/>
              </a:rPr>
              <a:t>, </a:t>
            </a:r>
            <a:r>
              <a:rPr lang="ko-KR" sz="3100" b="0" i="0" u="none" strike="noStrike" spc="-200">
                <a:solidFill>
                  <a:srgbClr val="343434"/>
                </a:solidFill>
                <a:ea typeface="Pretendard Regular"/>
              </a:rPr>
              <a:t>재생</a:t>
            </a:r>
            <a:r>
              <a:rPr lang="en-US" sz="3100" b="0" i="0" u="none" strike="noStrike" spc="-200">
                <a:solidFill>
                  <a:srgbClr val="343434"/>
                </a:solidFill>
                <a:latin typeface="Pretendard Regular"/>
              </a:rPr>
              <a:t> </a:t>
            </a:r>
            <a:r>
              <a:rPr lang="ko-KR" sz="3100" b="0" i="0" u="none" strike="noStrike" spc="-200">
                <a:solidFill>
                  <a:srgbClr val="343434"/>
                </a:solidFill>
                <a:ea typeface="Pretendard Regular"/>
              </a:rPr>
              <a:t>가능</a:t>
            </a:r>
            <a:r>
              <a:rPr lang="en-US" sz="3100" b="0" i="0" u="none" strike="noStrike" spc="-200">
                <a:solidFill>
                  <a:srgbClr val="343434"/>
                </a:solidFill>
                <a:latin typeface="Pretendard Regular"/>
              </a:rPr>
              <a:t> </a:t>
            </a:r>
            <a:r>
              <a:rPr lang="ko-KR" sz="3100" b="0" i="0" u="none" strike="noStrike" spc="-200">
                <a:solidFill>
                  <a:srgbClr val="343434"/>
                </a:solidFill>
                <a:ea typeface="Pretendard Regular"/>
              </a:rPr>
              <a:t>에너지만으로는</a:t>
            </a:r>
            <a:r>
              <a:rPr lang="en-US" sz="3100" b="0" i="0" u="none" strike="noStrike" spc="-200">
                <a:solidFill>
                  <a:srgbClr val="343434"/>
                </a:solidFill>
                <a:latin typeface="Pretendard Regular"/>
              </a:rPr>
              <a:t> </a:t>
            </a:r>
            <a:r>
              <a:rPr lang="ko-KR" sz="3100" b="0" i="0" u="none" strike="noStrike" spc="-200">
                <a:solidFill>
                  <a:srgbClr val="343434"/>
                </a:solidFill>
                <a:ea typeface="Pretendard Regular"/>
              </a:rPr>
              <a:t>해결책이</a:t>
            </a:r>
            <a:r>
              <a:rPr lang="en-US" sz="3100" b="0" i="0" u="none" strike="noStrike" spc="-200">
                <a:solidFill>
                  <a:srgbClr val="343434"/>
                </a:solidFill>
                <a:latin typeface="Pretendard Regular"/>
              </a:rPr>
              <a:t> </a:t>
            </a:r>
            <a:r>
              <a:rPr lang="ko-KR" sz="3100" b="0" i="0" u="none" strike="noStrike" spc="-200">
                <a:solidFill>
                  <a:srgbClr val="343434"/>
                </a:solidFill>
                <a:ea typeface="Pretendard Regular"/>
              </a:rPr>
              <a:t>되지</a:t>
            </a:r>
            <a:r>
              <a:rPr lang="en-US" sz="3100" b="0" i="0" u="none" strike="noStrike" spc="-200">
                <a:solidFill>
                  <a:srgbClr val="343434"/>
                </a:solidFill>
                <a:latin typeface="Pretendard Regular"/>
              </a:rPr>
              <a:t> </a:t>
            </a:r>
            <a:r>
              <a:rPr lang="ko-KR" sz="3100" b="0" i="0" u="none" strike="noStrike" spc="-200">
                <a:solidFill>
                  <a:srgbClr val="343434"/>
                </a:solidFill>
                <a:ea typeface="Pretendard Regular"/>
              </a:rPr>
              <a:t>않는다</a:t>
            </a:r>
            <a:r>
              <a:rPr lang="en-US" sz="3100" b="0" i="0" u="none" strike="noStrike" spc="-200">
                <a:solidFill>
                  <a:srgbClr val="343434"/>
                </a:solidFill>
                <a:latin typeface="Pretendard Regular"/>
              </a:rPr>
              <a:t>.</a:t>
            </a:r>
          </a:p>
          <a:p>
            <a:pPr marL="342900" lvl="0" indent="-342900" algn="l">
              <a:lnSpc>
                <a:spcPct val="106240"/>
              </a:lnSpc>
              <a:buClr>
                <a:srgbClr val="343434"/>
              </a:buClr>
              <a:buFont typeface="Arial"/>
              <a:buChar char="●"/>
            </a:pPr>
            <a:r>
              <a:rPr lang="en-US" sz="3100" b="0" i="0" u="none" strike="noStrike" spc="-200">
                <a:solidFill>
                  <a:srgbClr val="343434"/>
                </a:solidFill>
                <a:latin typeface="Pretendard Regular"/>
              </a:rPr>
              <a:t>(C1): </a:t>
            </a:r>
            <a:r>
              <a:rPr lang="ko-KR" sz="3100" b="0" i="0" u="none" strike="noStrike" spc="-200">
                <a:solidFill>
                  <a:srgbClr val="343434"/>
                </a:solidFill>
                <a:ea typeface="Pretendard Regular"/>
              </a:rPr>
              <a:t>재생</a:t>
            </a:r>
            <a:r>
              <a:rPr lang="en-US" sz="3100" b="0" i="0" u="none" strike="noStrike" spc="-200">
                <a:solidFill>
                  <a:srgbClr val="343434"/>
                </a:solidFill>
                <a:latin typeface="Pretendard Regular"/>
              </a:rPr>
              <a:t> </a:t>
            </a:r>
            <a:r>
              <a:rPr lang="ko-KR" sz="3100" b="0" i="0" u="none" strike="noStrike" spc="-200">
                <a:solidFill>
                  <a:srgbClr val="343434"/>
                </a:solidFill>
                <a:ea typeface="Pretendard Regular"/>
              </a:rPr>
              <a:t>가능</a:t>
            </a:r>
            <a:r>
              <a:rPr lang="en-US" sz="3100" b="0" i="0" u="none" strike="noStrike" spc="-200">
                <a:solidFill>
                  <a:srgbClr val="343434"/>
                </a:solidFill>
                <a:latin typeface="Pretendard Regular"/>
              </a:rPr>
              <a:t> </a:t>
            </a:r>
            <a:r>
              <a:rPr lang="ko-KR" sz="3100" b="0" i="0" u="none" strike="noStrike" spc="-200">
                <a:solidFill>
                  <a:srgbClr val="343434"/>
                </a:solidFill>
                <a:ea typeface="Pretendard Regular"/>
              </a:rPr>
              <a:t>에너지</a:t>
            </a:r>
            <a:r>
              <a:rPr lang="en-US" sz="3100" b="0" i="0" u="none" strike="noStrike" spc="-200">
                <a:solidFill>
                  <a:srgbClr val="343434"/>
                </a:solidFill>
                <a:latin typeface="Pretendard Regular"/>
              </a:rPr>
              <a:t> </a:t>
            </a:r>
            <a:r>
              <a:rPr lang="ko-KR" sz="3100" b="0" i="0" u="none" strike="noStrike" spc="-200">
                <a:solidFill>
                  <a:srgbClr val="343434"/>
                </a:solidFill>
                <a:ea typeface="Pretendard Regular"/>
              </a:rPr>
              <a:t>확대만으로는</a:t>
            </a:r>
            <a:r>
              <a:rPr lang="en-US" sz="3100" b="0" i="0" u="none" strike="noStrike" spc="-200">
                <a:solidFill>
                  <a:srgbClr val="343434"/>
                </a:solidFill>
                <a:latin typeface="Pretendard Regular"/>
              </a:rPr>
              <a:t> </a:t>
            </a:r>
            <a:r>
              <a:rPr lang="ko-KR" sz="3100" b="0" i="0" u="none" strike="noStrike" spc="-200">
                <a:solidFill>
                  <a:srgbClr val="343434"/>
                </a:solidFill>
                <a:ea typeface="Pretendard Regular"/>
              </a:rPr>
              <a:t>일본의</a:t>
            </a:r>
            <a:r>
              <a:rPr lang="en-US" sz="3100" b="0" i="0" u="none" strike="noStrike" spc="-200">
                <a:solidFill>
                  <a:srgbClr val="343434"/>
                </a:solidFill>
                <a:latin typeface="Pretendard Regular"/>
              </a:rPr>
              <a:t> </a:t>
            </a:r>
            <a:r>
              <a:rPr lang="ko-KR" sz="3100" b="0" i="0" u="none" strike="noStrike" spc="-200">
                <a:solidFill>
                  <a:srgbClr val="343434"/>
                </a:solidFill>
                <a:ea typeface="Pretendard Regular"/>
              </a:rPr>
              <a:t>에너지</a:t>
            </a:r>
            <a:r>
              <a:rPr lang="en-US" sz="3100" b="0" i="0" u="none" strike="noStrike" spc="-200">
                <a:solidFill>
                  <a:srgbClr val="343434"/>
                </a:solidFill>
                <a:latin typeface="Pretendard Regular"/>
              </a:rPr>
              <a:t> </a:t>
            </a:r>
            <a:r>
              <a:rPr lang="ko-KR" sz="3100" b="0" i="0" u="none" strike="noStrike" spc="-200">
                <a:solidFill>
                  <a:srgbClr val="343434"/>
                </a:solidFill>
                <a:ea typeface="Pretendard Regular"/>
              </a:rPr>
              <a:t>문제를</a:t>
            </a:r>
            <a:r>
              <a:rPr lang="en-US" sz="3100" b="0" i="0" u="none" strike="noStrike" spc="-200">
                <a:solidFill>
                  <a:srgbClr val="343434"/>
                </a:solidFill>
                <a:latin typeface="Pretendard Regular"/>
              </a:rPr>
              <a:t> </a:t>
            </a:r>
            <a:r>
              <a:rPr lang="ko-KR" sz="3100" b="0" i="0" u="none" strike="noStrike" spc="-200">
                <a:solidFill>
                  <a:srgbClr val="343434"/>
                </a:solidFill>
                <a:ea typeface="Pretendard Regular"/>
              </a:rPr>
              <a:t>해결할</a:t>
            </a:r>
            <a:r>
              <a:rPr lang="en-US" sz="3100" b="0" i="0" u="none" strike="noStrike" spc="-200">
                <a:solidFill>
                  <a:srgbClr val="343434"/>
                </a:solidFill>
                <a:latin typeface="Pretendard Regular"/>
              </a:rPr>
              <a:t> </a:t>
            </a:r>
            <a:r>
              <a:rPr lang="ko-KR" sz="3100" b="0" i="0" u="none" strike="noStrike" spc="-200">
                <a:solidFill>
                  <a:srgbClr val="343434"/>
                </a:solidFill>
                <a:ea typeface="Pretendard Regular"/>
              </a:rPr>
              <a:t>수</a:t>
            </a:r>
            <a:r>
              <a:rPr lang="en-US" sz="3100" b="0" i="0" u="none" strike="noStrike" spc="-200">
                <a:solidFill>
                  <a:srgbClr val="343434"/>
                </a:solidFill>
                <a:latin typeface="Pretendard Regular"/>
              </a:rPr>
              <a:t> </a:t>
            </a:r>
            <a:r>
              <a:rPr lang="ko-KR" sz="3100" b="0" i="0" u="none" strike="noStrike" spc="-200">
                <a:solidFill>
                  <a:srgbClr val="343434"/>
                </a:solidFill>
                <a:ea typeface="Pretendard Regular"/>
              </a:rPr>
              <a:t>없다</a:t>
            </a:r>
            <a:r>
              <a:rPr lang="en-US" sz="3100" b="0" i="0" u="none" strike="noStrike" spc="-200">
                <a:solidFill>
                  <a:srgbClr val="343434"/>
                </a:solidFill>
                <a:latin typeface="Pretendard Regular"/>
              </a:rPr>
              <a:t>.</a:t>
            </a:r>
          </a:p>
        </p:txBody>
      </p:sp>
      <p:pic>
        <p:nvPicPr>
          <p:cNvPr id="6" name="Picture 6"/>
          <p:cNvPicPr>
            <a:picLocks noChangeAspect="1"/>
          </p:cNvPicPr>
          <p:nvPr/>
        </p:nvPicPr>
        <p:blipFill>
          <a:blip r:embed="rId5">
            <a:alphaModFix amt="29000"/>
          </a:blip>
          <a:stretch>
            <a:fillRect/>
          </a:stretch>
        </p:blipFill>
        <p:spPr>
          <a:xfrm>
            <a:off x="1384300" y="3086100"/>
            <a:ext cx="15519400" cy="12700"/>
          </a:xfrm>
          <a:prstGeom prst="rect">
            <a:avLst/>
          </a:prstGeom>
        </p:spPr>
      </p:pic>
      <p:sp>
        <p:nvSpPr>
          <p:cNvPr id="7" name="TextBox 7"/>
          <p:cNvSpPr txBox="1"/>
          <p:nvPr/>
        </p:nvSpPr>
        <p:spPr>
          <a:xfrm>
            <a:off x="3670300" y="1828800"/>
            <a:ext cx="11023600" cy="10668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l">
              <a:lnSpc>
                <a:spcPct val="92960"/>
              </a:lnSpc>
            </a:pPr>
            <a:r>
              <a:rPr lang="ko-KR" sz="6000" b="0" i="0" u="none" strike="noStrike" spc="-200">
                <a:solidFill>
                  <a:srgbClr val="000000"/>
                </a:solidFill>
                <a:ea typeface="Pretendard SemiBold"/>
              </a:rPr>
              <a:t>반박</a:t>
            </a:r>
            <a:r>
              <a:rPr lang="en-US" sz="6000" b="0" i="0" u="none" strike="noStrike" spc="-200">
                <a:solidFill>
                  <a:srgbClr val="000000"/>
                </a:solidFill>
                <a:latin typeface="Pretendard SemiBold"/>
              </a:rPr>
              <a:t> </a:t>
            </a:r>
            <a:r>
              <a:rPr lang="ko-KR" sz="6000" b="0" i="0" u="none" strike="noStrike" spc="-200">
                <a:solidFill>
                  <a:srgbClr val="000000"/>
                </a:solidFill>
                <a:ea typeface="Pretendard SemiBold"/>
              </a:rPr>
              <a:t>논증</a:t>
            </a:r>
            <a:r>
              <a:rPr lang="en-US" sz="6000" b="0" i="0" u="none" strike="noStrike" spc="-200">
                <a:solidFill>
                  <a:srgbClr val="000000"/>
                </a:solidFill>
                <a:latin typeface="Pretendard SemiBold"/>
              </a:rPr>
              <a:t>3</a:t>
            </a:r>
          </a:p>
        </p:txBody>
      </p:sp>
      <p:pic>
        <p:nvPicPr>
          <p:cNvPr id="8" name="Picture 8"/>
          <p:cNvPicPr>
            <a:picLocks noChangeAspect="1"/>
          </p:cNvPicPr>
          <p:nvPr/>
        </p:nvPicPr>
        <p:blipFill>
          <a:blip r:embed="rId6">
            <a:alphaModFix amt="29000"/>
          </a:blip>
          <a:stretch>
            <a:fillRect/>
          </a:stretch>
        </p:blipFill>
        <p:spPr>
          <a:xfrm rot="5400000">
            <a:off x="2552700" y="2489200"/>
            <a:ext cx="1193800" cy="12700"/>
          </a:xfrm>
          <a:prstGeom prst="rect">
            <a:avLst/>
          </a:prstGeom>
        </p:spPr>
      </p:pic>
      <p:sp>
        <p:nvSpPr>
          <p:cNvPr id="9" name="TextBox 9"/>
          <p:cNvSpPr txBox="1"/>
          <p:nvPr/>
        </p:nvSpPr>
        <p:spPr>
          <a:xfrm>
            <a:off x="1765300" y="1714500"/>
            <a:ext cx="1549400" cy="11811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l">
              <a:lnSpc>
                <a:spcPct val="106240"/>
              </a:lnSpc>
            </a:pPr>
            <a:r>
              <a:rPr lang="en-US" sz="6600" b="0" i="0" u="none" strike="noStrike" spc="100">
                <a:solidFill>
                  <a:srgbClr val="4081ED"/>
                </a:solidFill>
                <a:latin typeface="Pretendard SemiBold"/>
              </a:rPr>
              <a:t>04</a:t>
            </a:r>
          </a:p>
        </p:txBody>
      </p:sp>
      <p:grpSp>
        <p:nvGrpSpPr>
          <p:cNvPr id="10" name="Group 10"/>
          <p:cNvGrpSpPr/>
          <p:nvPr/>
        </p:nvGrpSpPr>
        <p:grpSpPr>
          <a:xfrm>
            <a:off x="2147483647" y="2147483647"/>
            <a:ext cx="2147483647" cy="2147483647"/>
            <a:chOff x="0" y="0"/>
            <a:chExt cx="0" cy="0"/>
          </a:xfrm>
        </p:grpSpPr>
      </p:grpSp>
      <p:pic>
        <p:nvPicPr>
          <p:cNvPr id="11" name="Picture 11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5430500" y="762000"/>
            <a:ext cx="241300" cy="215900"/>
          </a:xfrm>
          <a:prstGeom prst="rect">
            <a:avLst/>
          </a:prstGeom>
        </p:spPr>
      </p:pic>
      <p:pic>
        <p:nvPicPr>
          <p:cNvPr id="12" name="Picture 12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5938500" y="685800"/>
            <a:ext cx="368300" cy="368300"/>
          </a:xfrm>
          <a:prstGeom prst="rect">
            <a:avLst/>
          </a:prstGeom>
        </p:spPr>
      </p:pic>
      <p:pic>
        <p:nvPicPr>
          <p:cNvPr id="13" name="Picture 13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6586200" y="736600"/>
            <a:ext cx="254000" cy="266700"/>
          </a:xfrm>
          <a:prstGeom prst="rect">
            <a:avLst/>
          </a:prstGeom>
        </p:spPr>
      </p:pic>
      <p:sp>
        <p:nvSpPr>
          <p:cNvPr id="14" name="TextBox 14"/>
          <p:cNvSpPr txBox="1"/>
          <p:nvPr/>
        </p:nvSpPr>
        <p:spPr>
          <a:xfrm>
            <a:off x="1536700" y="749300"/>
            <a:ext cx="1930400" cy="2667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l">
              <a:lnSpc>
                <a:spcPct val="99600"/>
              </a:lnSpc>
            </a:pPr>
            <a:endParaRPr lang="en-US" sz="1500" b="1" i="0" u="none" strike="noStrike" spc="100" dirty="0">
              <a:solidFill>
                <a:srgbClr val="FCFCFC"/>
              </a:solidFill>
              <a:latin typeface="Pretendard SemiBold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CDCD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0400" y="533400"/>
            <a:ext cx="16954500" cy="698500"/>
          </a:xfrm>
          <a:prstGeom prst="rect">
            <a:avLst/>
          </a:prstGeom>
          <a:effectLst>
            <a:outerShdw blurRad="13467" dist="64729" dir="2700000">
              <a:srgbClr val="000000">
                <a:alpha val="14000"/>
              </a:srgbClr>
            </a:outerShdw>
          </a:effectLst>
        </p:spPr>
      </p:pic>
      <p:pic>
        <p:nvPicPr>
          <p:cNvPr id="3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7700" y="1308100"/>
            <a:ext cx="16979900" cy="8445500"/>
          </a:xfrm>
          <a:prstGeom prst="rect">
            <a:avLst/>
          </a:prstGeom>
          <a:effectLst>
            <a:outerShdw blurRad="1955464" dist="779980" dir="2700000">
              <a:srgbClr val="000000">
                <a:alpha val="18000"/>
              </a:srgbClr>
            </a:outerShdw>
          </a:effectLst>
        </p:spPr>
      </p:pic>
      <p:pic>
        <p:nvPicPr>
          <p:cNvPr id="4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08200" y="3822700"/>
            <a:ext cx="14147800" cy="4648200"/>
          </a:xfrm>
          <a:prstGeom prst="rect">
            <a:avLst/>
          </a:prstGeom>
          <a:effectLst>
            <a:outerShdw blurRad="215611" dir="2700000">
              <a:srgbClr val="000000">
                <a:alpha val="11000"/>
              </a:srgbClr>
            </a:outerShdw>
          </a:effectLst>
        </p:spPr>
      </p:pic>
      <p:sp>
        <p:nvSpPr>
          <p:cNvPr id="5" name="TextBox 5"/>
          <p:cNvSpPr txBox="1"/>
          <p:nvPr/>
        </p:nvSpPr>
        <p:spPr>
          <a:xfrm>
            <a:off x="2108200" y="5372100"/>
            <a:ext cx="12992100" cy="15621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marL="342900" lvl="0" indent="-342900" algn="l">
              <a:lnSpc>
                <a:spcPct val="106240"/>
              </a:lnSpc>
              <a:buClr>
                <a:srgbClr val="343434"/>
              </a:buClr>
              <a:buFont typeface="Arial"/>
              <a:buChar char="●"/>
            </a:pPr>
            <a:r>
              <a:rPr lang="ko-KR" sz="3100" b="0" i="0" u="none" strike="noStrike" spc="-200">
                <a:solidFill>
                  <a:srgbClr val="343434"/>
                </a:solidFill>
                <a:ea typeface="Pretendard Regular"/>
              </a:rPr>
              <a:t>앤드류</a:t>
            </a:r>
            <a:r>
              <a:rPr lang="en-US" sz="3100" b="0" i="0" u="none" strike="noStrike" spc="-200">
                <a:solidFill>
                  <a:srgbClr val="343434"/>
                </a:solidFill>
                <a:latin typeface="Pretendard Regular"/>
              </a:rPr>
              <a:t> </a:t>
            </a:r>
            <a:r>
              <a:rPr lang="ko-KR" sz="3100" b="0" i="0" u="none" strike="noStrike" spc="-200">
                <a:solidFill>
                  <a:srgbClr val="343434"/>
                </a:solidFill>
                <a:ea typeface="Pretendard Regular"/>
              </a:rPr>
              <a:t>레더바로우</a:t>
            </a:r>
            <a:r>
              <a:rPr lang="en-US" sz="3100" b="0" i="0" u="none" strike="noStrike" spc="-200">
                <a:solidFill>
                  <a:srgbClr val="343434"/>
                </a:solidFill>
                <a:latin typeface="Pretendard Regular"/>
              </a:rPr>
              <a:t> [</a:t>
            </a:r>
            <a:r>
              <a:rPr lang="ko-KR" sz="3100" b="0" i="0" u="none" strike="noStrike" spc="-200">
                <a:solidFill>
                  <a:srgbClr val="343434"/>
                </a:solidFill>
                <a:ea typeface="Pretendard Regular"/>
              </a:rPr>
              <a:t>후쿠시마</a:t>
            </a:r>
            <a:r>
              <a:rPr lang="en-US" sz="3100" b="0" i="0" u="none" strike="noStrike" spc="-200">
                <a:solidFill>
                  <a:srgbClr val="343434"/>
                </a:solidFill>
                <a:latin typeface="Pretendard Regular"/>
              </a:rPr>
              <a:t>(</a:t>
            </a:r>
            <a:r>
              <a:rPr lang="ko-KR" sz="3100" b="0" i="0" u="none" strike="noStrike" spc="-200">
                <a:solidFill>
                  <a:srgbClr val="343434"/>
                </a:solidFill>
                <a:ea typeface="Pretendard Regular"/>
              </a:rPr>
              <a:t>일본</a:t>
            </a:r>
            <a:r>
              <a:rPr lang="en-US" sz="3100" b="0" i="0" u="none" strike="noStrike" spc="-200">
                <a:solidFill>
                  <a:srgbClr val="343434"/>
                </a:solidFill>
                <a:latin typeface="Pretendard Regular"/>
              </a:rPr>
              <a:t> </a:t>
            </a:r>
            <a:r>
              <a:rPr lang="ko-KR" sz="3100" b="0" i="0" u="none" strike="noStrike" spc="-200">
                <a:solidFill>
                  <a:srgbClr val="343434"/>
                </a:solidFill>
                <a:ea typeface="Pretendard Regular"/>
              </a:rPr>
              <a:t>원자력</a:t>
            </a:r>
            <a:r>
              <a:rPr lang="en-US" sz="3100" b="0" i="0" u="none" strike="noStrike" spc="-200">
                <a:solidFill>
                  <a:srgbClr val="343434"/>
                </a:solidFill>
                <a:latin typeface="Pretendard Regular"/>
              </a:rPr>
              <a:t> </a:t>
            </a:r>
            <a:r>
              <a:rPr lang="ko-KR" sz="3100" b="0" i="0" u="none" strike="noStrike" spc="-200">
                <a:solidFill>
                  <a:srgbClr val="343434"/>
                </a:solidFill>
                <a:ea typeface="Pretendard Regular"/>
              </a:rPr>
              <a:t>발전의</a:t>
            </a:r>
            <a:r>
              <a:rPr lang="en-US" sz="3100" b="0" i="0" u="none" strike="noStrike" spc="-200">
                <a:solidFill>
                  <a:srgbClr val="343434"/>
                </a:solidFill>
                <a:latin typeface="Pretendard Regular"/>
              </a:rPr>
              <a:t> </a:t>
            </a:r>
            <a:r>
              <a:rPr lang="ko-KR" sz="3100" b="0" i="0" u="none" strike="noStrike" spc="-200">
                <a:solidFill>
                  <a:srgbClr val="343434"/>
                </a:solidFill>
                <a:ea typeface="Pretendard Regular"/>
              </a:rPr>
              <a:t>수상한</a:t>
            </a:r>
            <a:r>
              <a:rPr lang="en-US" sz="3100" b="0" i="0" u="none" strike="noStrike" spc="-200">
                <a:solidFill>
                  <a:srgbClr val="343434"/>
                </a:solidFill>
                <a:latin typeface="Pretendard Regular"/>
              </a:rPr>
              <a:t> </a:t>
            </a:r>
            <a:r>
              <a:rPr lang="ko-KR" sz="3100" b="0" i="0" u="none" strike="noStrike" spc="-200">
                <a:solidFill>
                  <a:srgbClr val="343434"/>
                </a:solidFill>
                <a:ea typeface="Pretendard Regular"/>
              </a:rPr>
              <a:t>역사와</a:t>
            </a:r>
            <a:r>
              <a:rPr lang="en-US" sz="3100" b="0" i="0" u="none" strike="noStrike" spc="-200">
                <a:solidFill>
                  <a:srgbClr val="343434"/>
                </a:solidFill>
                <a:latin typeface="Pretendard Regular"/>
              </a:rPr>
              <a:t> </a:t>
            </a:r>
            <a:r>
              <a:rPr lang="ko-KR" sz="3100" b="0" i="0" u="none" strike="noStrike" spc="-200">
                <a:solidFill>
                  <a:srgbClr val="343434"/>
                </a:solidFill>
                <a:ea typeface="Pretendard Regular"/>
              </a:rPr>
              <a:t>후쿠시마</a:t>
            </a:r>
            <a:r>
              <a:rPr lang="en-US" sz="3100" b="0" i="0" u="none" strike="noStrike" spc="-200">
                <a:solidFill>
                  <a:srgbClr val="343434"/>
                </a:solidFill>
                <a:latin typeface="Pretendard Regular"/>
              </a:rPr>
              <a:t> </a:t>
            </a:r>
            <a:r>
              <a:rPr lang="ko-KR" sz="3100" b="0" i="0" u="none" strike="noStrike" spc="-200">
                <a:solidFill>
                  <a:srgbClr val="343434"/>
                </a:solidFill>
                <a:ea typeface="Pretendard Regular"/>
              </a:rPr>
              <a:t>대재앙</a:t>
            </a:r>
            <a:r>
              <a:rPr lang="en-US" sz="3100" b="0" i="0" u="none" strike="noStrike" spc="-200">
                <a:solidFill>
                  <a:srgbClr val="343434"/>
                </a:solidFill>
                <a:latin typeface="Pretendard Regular"/>
              </a:rPr>
              <a:t>)] </a:t>
            </a:r>
          </a:p>
          <a:p>
            <a:pPr lvl="0" algn="l">
              <a:lnSpc>
                <a:spcPct val="106240"/>
              </a:lnSpc>
            </a:pPr>
            <a:r>
              <a:rPr lang="en-US" sz="3100" b="0" i="0" u="none" strike="noStrike" spc="-200">
                <a:solidFill>
                  <a:srgbClr val="343434"/>
                </a:solidFill>
                <a:latin typeface="Pretendard Regular"/>
              </a:rPr>
              <a:t>      </a:t>
            </a:r>
            <a:r>
              <a:rPr lang="ko-KR" sz="3100" b="0" i="0" u="none" strike="noStrike" spc="-200">
                <a:solidFill>
                  <a:srgbClr val="343434"/>
                </a:solidFill>
                <a:ea typeface="Pretendard Regular"/>
              </a:rPr>
              <a:t>브레인스토어</a:t>
            </a:r>
            <a:r>
              <a:rPr lang="en-US" sz="3100" b="0" i="0" u="none" strike="noStrike" spc="-200">
                <a:solidFill>
                  <a:srgbClr val="343434"/>
                </a:solidFill>
                <a:latin typeface="Pretendard Regular"/>
              </a:rPr>
              <a:t> 2022</a:t>
            </a:r>
          </a:p>
          <a:p>
            <a:pPr marL="342900" lvl="0" indent="-342900" algn="l">
              <a:lnSpc>
                <a:spcPct val="106240"/>
              </a:lnSpc>
              <a:buClr>
                <a:srgbClr val="343434"/>
              </a:buClr>
              <a:buFont typeface="Arial"/>
              <a:buChar char="●"/>
            </a:pPr>
            <a:r>
              <a:rPr lang="ko-KR" sz="3100" b="0" i="0" u="none" strike="noStrike" spc="-200">
                <a:solidFill>
                  <a:srgbClr val="343434"/>
                </a:solidFill>
                <a:ea typeface="Pretendard Regular"/>
              </a:rPr>
              <a:t>김정배</a:t>
            </a:r>
            <a:r>
              <a:rPr lang="en-US" sz="3100" b="0" i="0" u="none" strike="noStrike" spc="-200">
                <a:solidFill>
                  <a:srgbClr val="343434"/>
                </a:solidFill>
                <a:latin typeface="Pretendard Regular"/>
              </a:rPr>
              <a:t>,</a:t>
            </a:r>
            <a:r>
              <a:rPr lang="ko-KR" sz="3100" b="0" i="0" u="none" strike="noStrike" spc="-200">
                <a:solidFill>
                  <a:srgbClr val="343434"/>
                </a:solidFill>
                <a:ea typeface="Pretendard Regular"/>
              </a:rPr>
              <a:t>김해동</a:t>
            </a:r>
            <a:r>
              <a:rPr lang="en-US" sz="3100" b="0" i="0" u="none" strike="noStrike" spc="-200">
                <a:solidFill>
                  <a:srgbClr val="343434"/>
                </a:solidFill>
                <a:latin typeface="Pretendard Regular"/>
              </a:rPr>
              <a:t>,</a:t>
            </a:r>
            <a:r>
              <a:rPr lang="ko-KR" sz="3100" b="0" i="0" u="none" strike="noStrike" spc="-200">
                <a:solidFill>
                  <a:srgbClr val="343434"/>
                </a:solidFill>
                <a:ea typeface="Pretendard Regular"/>
              </a:rPr>
              <a:t>김학윤</a:t>
            </a:r>
            <a:r>
              <a:rPr lang="en-US" sz="3100" b="0" i="0" u="none" strike="noStrike" spc="-200">
                <a:solidFill>
                  <a:srgbClr val="343434"/>
                </a:solidFill>
                <a:latin typeface="Pretendard Regular"/>
              </a:rPr>
              <a:t>,</a:t>
            </a:r>
            <a:r>
              <a:rPr lang="ko-KR" sz="3100" b="0" i="0" u="none" strike="noStrike" spc="-200">
                <a:solidFill>
                  <a:srgbClr val="343434"/>
                </a:solidFill>
                <a:ea typeface="Pretendard Regular"/>
              </a:rPr>
              <a:t>배현균</a:t>
            </a:r>
            <a:r>
              <a:rPr lang="en-US" sz="3100" b="0" i="0" u="none" strike="noStrike" spc="-200">
                <a:solidFill>
                  <a:srgbClr val="343434"/>
                </a:solidFill>
                <a:latin typeface="Pretendard Regular"/>
              </a:rPr>
              <a:t> [</a:t>
            </a:r>
            <a:r>
              <a:rPr lang="ko-KR" sz="3100" b="0" i="0" u="none" strike="noStrike" spc="-200">
                <a:solidFill>
                  <a:srgbClr val="343434"/>
                </a:solidFill>
                <a:ea typeface="Pretendard Regular"/>
              </a:rPr>
              <a:t>에너지와</a:t>
            </a:r>
            <a:r>
              <a:rPr lang="en-US" sz="3100" b="0" i="0" u="none" strike="noStrike" spc="-200">
                <a:solidFill>
                  <a:srgbClr val="343434"/>
                </a:solidFill>
                <a:latin typeface="Pretendard Regular"/>
              </a:rPr>
              <a:t> </a:t>
            </a:r>
            <a:r>
              <a:rPr lang="ko-KR" sz="3100" b="0" i="0" u="none" strike="noStrike" spc="-200">
                <a:solidFill>
                  <a:srgbClr val="343434"/>
                </a:solidFill>
                <a:ea typeface="Pretendard Regular"/>
              </a:rPr>
              <a:t>기후변화</a:t>
            </a:r>
            <a:r>
              <a:rPr lang="en-US" sz="3100" b="0" i="0" u="none" strike="noStrike" spc="-200">
                <a:solidFill>
                  <a:srgbClr val="343434"/>
                </a:solidFill>
                <a:latin typeface="Pretendard Regular"/>
              </a:rPr>
              <a:t>]  </a:t>
            </a:r>
            <a:r>
              <a:rPr lang="ko-KR" sz="3100" b="0" i="0" u="none" strike="noStrike" spc="-200">
                <a:solidFill>
                  <a:srgbClr val="343434"/>
                </a:solidFill>
                <a:ea typeface="Pretendard Regular"/>
              </a:rPr>
              <a:t>계명대학교출판부</a:t>
            </a:r>
            <a:r>
              <a:rPr lang="en-US" sz="3100" b="0" i="0" u="none" strike="noStrike" spc="-200">
                <a:solidFill>
                  <a:srgbClr val="343434"/>
                </a:solidFill>
                <a:latin typeface="Pretendard Regular"/>
              </a:rPr>
              <a:t>  2012</a:t>
            </a:r>
          </a:p>
        </p:txBody>
      </p:sp>
      <p:pic>
        <p:nvPicPr>
          <p:cNvPr id="6" name="Picture 6"/>
          <p:cNvPicPr>
            <a:picLocks noChangeAspect="1"/>
          </p:cNvPicPr>
          <p:nvPr/>
        </p:nvPicPr>
        <p:blipFill>
          <a:blip r:embed="rId5">
            <a:alphaModFix amt="29000"/>
          </a:blip>
          <a:stretch>
            <a:fillRect/>
          </a:stretch>
        </p:blipFill>
        <p:spPr>
          <a:xfrm>
            <a:off x="1384300" y="3086100"/>
            <a:ext cx="15519400" cy="12700"/>
          </a:xfrm>
          <a:prstGeom prst="rect">
            <a:avLst/>
          </a:prstGeom>
        </p:spPr>
      </p:pic>
      <p:sp>
        <p:nvSpPr>
          <p:cNvPr id="7" name="TextBox 7"/>
          <p:cNvSpPr txBox="1"/>
          <p:nvPr/>
        </p:nvSpPr>
        <p:spPr>
          <a:xfrm>
            <a:off x="3670300" y="1828800"/>
            <a:ext cx="11023600" cy="10668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l">
              <a:lnSpc>
                <a:spcPct val="92960"/>
              </a:lnSpc>
            </a:pPr>
            <a:r>
              <a:rPr lang="ko-KR" sz="6000" b="0" i="0" u="none" strike="noStrike" spc="-200">
                <a:solidFill>
                  <a:srgbClr val="000000"/>
                </a:solidFill>
                <a:ea typeface="Pretendard SemiBold"/>
              </a:rPr>
              <a:t>출처</a:t>
            </a:r>
          </a:p>
        </p:txBody>
      </p:sp>
      <p:pic>
        <p:nvPicPr>
          <p:cNvPr id="8" name="Picture 8"/>
          <p:cNvPicPr>
            <a:picLocks noChangeAspect="1"/>
          </p:cNvPicPr>
          <p:nvPr/>
        </p:nvPicPr>
        <p:blipFill>
          <a:blip r:embed="rId6">
            <a:alphaModFix amt="29000"/>
          </a:blip>
          <a:stretch>
            <a:fillRect/>
          </a:stretch>
        </p:blipFill>
        <p:spPr>
          <a:xfrm rot="5400000">
            <a:off x="2552700" y="2489200"/>
            <a:ext cx="1193800" cy="12700"/>
          </a:xfrm>
          <a:prstGeom prst="rect">
            <a:avLst/>
          </a:prstGeom>
        </p:spPr>
      </p:pic>
      <p:sp>
        <p:nvSpPr>
          <p:cNvPr id="9" name="TextBox 9"/>
          <p:cNvSpPr txBox="1"/>
          <p:nvPr/>
        </p:nvSpPr>
        <p:spPr>
          <a:xfrm>
            <a:off x="1765300" y="1714500"/>
            <a:ext cx="1549400" cy="11811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l">
              <a:lnSpc>
                <a:spcPct val="106240"/>
              </a:lnSpc>
            </a:pPr>
            <a:r>
              <a:rPr lang="en-US" sz="6600" b="0" i="0" u="none" strike="noStrike" spc="100">
                <a:solidFill>
                  <a:srgbClr val="4081ED"/>
                </a:solidFill>
                <a:latin typeface="Pretendard SemiBold"/>
              </a:rPr>
              <a:t>05</a:t>
            </a:r>
          </a:p>
        </p:txBody>
      </p:sp>
      <p:grpSp>
        <p:nvGrpSpPr>
          <p:cNvPr id="10" name="Group 10"/>
          <p:cNvGrpSpPr/>
          <p:nvPr/>
        </p:nvGrpSpPr>
        <p:grpSpPr>
          <a:xfrm>
            <a:off x="2147483647" y="2147483647"/>
            <a:ext cx="2147483647" cy="2147483647"/>
            <a:chOff x="0" y="0"/>
            <a:chExt cx="0" cy="0"/>
          </a:xfrm>
        </p:grpSpPr>
      </p:grpSp>
      <p:pic>
        <p:nvPicPr>
          <p:cNvPr id="11" name="Picture 11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5430500" y="762000"/>
            <a:ext cx="241300" cy="215900"/>
          </a:xfrm>
          <a:prstGeom prst="rect">
            <a:avLst/>
          </a:prstGeom>
        </p:spPr>
      </p:pic>
      <p:pic>
        <p:nvPicPr>
          <p:cNvPr id="12" name="Picture 12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5938500" y="685800"/>
            <a:ext cx="368300" cy="368300"/>
          </a:xfrm>
          <a:prstGeom prst="rect">
            <a:avLst/>
          </a:prstGeom>
        </p:spPr>
      </p:pic>
      <p:pic>
        <p:nvPicPr>
          <p:cNvPr id="13" name="Picture 13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6586200" y="736600"/>
            <a:ext cx="254000" cy="266700"/>
          </a:xfrm>
          <a:prstGeom prst="rect">
            <a:avLst/>
          </a:prstGeom>
        </p:spPr>
      </p:pic>
      <p:sp>
        <p:nvSpPr>
          <p:cNvPr id="14" name="TextBox 14"/>
          <p:cNvSpPr txBox="1"/>
          <p:nvPr/>
        </p:nvSpPr>
        <p:spPr>
          <a:xfrm>
            <a:off x="1536700" y="749300"/>
            <a:ext cx="1930400" cy="2667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l">
              <a:lnSpc>
                <a:spcPct val="99600"/>
              </a:lnSpc>
            </a:pPr>
            <a:endParaRPr lang="en-US" sz="1500" b="1" i="0" u="none" strike="noStrike" spc="100" dirty="0">
              <a:solidFill>
                <a:srgbClr val="FCFCFC"/>
              </a:solidFill>
              <a:latin typeface="Pretendard SemiBold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899</Words>
  <Application>Microsoft Office PowerPoint</Application>
  <PresentationFormat>사용자 지정</PresentationFormat>
  <Paragraphs>123</Paragraphs>
  <Slides>15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7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15</vt:i4>
      </vt:variant>
    </vt:vector>
  </HeadingPairs>
  <TitlesOfParts>
    <vt:vector size="23" baseType="lpstr">
      <vt:lpstr>굴림</vt:lpstr>
      <vt:lpstr>Arial</vt:lpstr>
      <vt:lpstr>Pretendard Medium</vt:lpstr>
      <vt:lpstr>Pretendard Regular</vt:lpstr>
      <vt:lpstr>Calibri</vt:lpstr>
      <vt:lpstr>Pretendard Bold</vt:lpstr>
      <vt:lpstr>Pretendard SemiBold</vt:lpstr>
      <vt:lpstr>Office Theme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PC</dc:creator>
  <cp:lastModifiedBy>PC</cp:lastModifiedBy>
  <cp:revision>4</cp:revision>
  <dcterms:created xsi:type="dcterms:W3CDTF">2006-08-16T00:00:00Z</dcterms:created>
  <dcterms:modified xsi:type="dcterms:W3CDTF">2024-12-05T05:28:17Z</dcterms:modified>
</cp:coreProperties>
</file>