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2" r:id="rId3"/>
    <p:sldId id="257" r:id="rId4"/>
    <p:sldId id="258" r:id="rId5"/>
    <p:sldId id="263" r:id="rId6"/>
    <p:sldId id="264" r:id="rId7"/>
  </p:sldIdLst>
  <p:sldSz cx="12192000" cy="6858000"/>
  <p:notesSz cx="6858000" cy="9144000"/>
  <p:defaultTextStyle>
    <a:defPPr>
      <a:defRPr lang="ko-Kore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DAA23B-21C6-A54F-AA17-52FFAD697D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15132AD-C7D6-4D46-ACD6-A4F20B019E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ko-KR" altLang="en-US"/>
              <a:t>클릭하여 마스터 부제목 스타일 편집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FBD511-9BC0-3842-8B87-F799DE878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EACB-4794-434B-81AF-BF5FF69E7A0A}" type="datetimeFigureOut">
              <a:rPr kumimoji="1" lang="ko-Kore-KR" altLang="en-US" smtClean="0"/>
              <a:t>2021. 12. 7.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D1C4500-3328-924D-8BAE-0D679AD8B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AAD0FBB-44BB-2C48-8895-AA1174A9E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D6134-2985-1040-8953-2A2A246D972D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221837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6FEFE2-1E90-2A40-B4F5-AEAD91C99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A3DCE25-0956-D149-83FE-BD2F646D39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CE0B5B4-31C0-D24F-8081-52D7BE547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EACB-4794-434B-81AF-BF5FF69E7A0A}" type="datetimeFigureOut">
              <a:rPr kumimoji="1" lang="ko-Kore-KR" altLang="en-US" smtClean="0"/>
              <a:t>2021. 12. 7.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123114-057A-C44B-B40F-8CB2D1143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B9EDC1-434C-AB47-9B63-2CBDFEFAC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D6134-2985-1040-8953-2A2A246D972D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775620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981323-469E-B24B-9338-7062D1D10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DDD333B-0AF0-3B4A-9D66-7316B4DB8B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8B9DD8-7126-8D40-83F2-D3E2A00B6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EACB-4794-434B-81AF-BF5FF69E7A0A}" type="datetimeFigureOut">
              <a:rPr kumimoji="1" lang="ko-Kore-KR" altLang="en-US" smtClean="0"/>
              <a:t>2021. 12. 7.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55E5C5F-EBEF-4D4E-9204-09A6A7983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F876103-0FC5-8E47-9451-070B381AF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D6134-2985-1040-8953-2A2A246D972D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429023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501888-FCCB-984D-B8FA-56DCE984E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73DEF16-DE67-FD44-9F41-E58BFB21DB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9CE9841-9D0E-7347-A663-54177E5BC4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A1B1309-88F7-FD44-B9F4-7AB83A58C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EACB-4794-434B-81AF-BF5FF69E7A0A}" type="datetimeFigureOut">
              <a:rPr kumimoji="1" lang="ko-Kore-KR" altLang="en-US" smtClean="0"/>
              <a:t>2021. 12. 7.</a:t>
            </a:fld>
            <a:endParaRPr kumimoji="1" lang="ko-Kore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FD6983B-7395-814A-B192-5F394F715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87BDAB-E371-2E4B-BA9B-2029B8D1C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D6134-2985-1040-8953-2A2A246D972D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682013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52FE419-7298-A340-B7C8-C7BF45540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0183E1-7FE1-064E-8F3D-BA25841381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DCC8312-5519-7444-B326-8179187F2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7593A41B-7C9D-674C-B554-2D0160554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6D78A8-95B1-5E45-A444-B3D5A1869D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04D789B-A53E-364F-829A-EAAACAD60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EACB-4794-434B-81AF-BF5FF69E7A0A}" type="datetimeFigureOut">
              <a:rPr kumimoji="1" lang="ko-Kore-KR" altLang="en-US" smtClean="0"/>
              <a:t>2021. 12. 7.</a:t>
            </a:fld>
            <a:endParaRPr kumimoji="1" lang="ko-Kore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80C0857-160C-CC4A-81F9-CC5DD6753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A53BCE6-2DBB-2B4B-A528-897DB78C6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D6134-2985-1040-8953-2A2A246D972D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77329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18B700A-0CDE-7046-9CD5-DDC654E5F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31CB57E-3B45-BC4A-8525-D1E8AAC56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EACB-4794-434B-81AF-BF5FF69E7A0A}" type="datetimeFigureOut">
              <a:rPr kumimoji="1" lang="ko-Kore-KR" altLang="en-US" smtClean="0"/>
              <a:t>2021. 12. 7.</a:t>
            </a:fld>
            <a:endParaRPr kumimoji="1" lang="ko-Kore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63A632B-18A9-504A-90C4-D90CA5920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D19F55D-EE44-7843-9E17-8E998F621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D6134-2985-1040-8953-2A2A246D972D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069486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189EB50-0621-214A-8F37-541EE84C6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EACB-4794-434B-81AF-BF5FF69E7A0A}" type="datetimeFigureOut">
              <a:rPr kumimoji="1" lang="ko-Kore-KR" altLang="en-US" smtClean="0"/>
              <a:t>2021. 12. 7.</a:t>
            </a:fld>
            <a:endParaRPr kumimoji="1" lang="ko-Kore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9117558-DCD4-D94C-87A3-3722FF809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9A71736-A2D8-AA45-898E-DE9293A82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D6134-2985-1040-8953-2A2A246D972D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465209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0DD6940-F5BA-CD41-93A0-9C71A9D0A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C9CDA4A-3763-9442-8F2B-E5B1944CB0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6CD6E4F-A963-7048-A2CF-9E208B6F51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45B4A1E-9351-5648-A364-8318F4703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EACB-4794-434B-81AF-BF5FF69E7A0A}" type="datetimeFigureOut">
              <a:rPr kumimoji="1" lang="ko-Kore-KR" altLang="en-US" smtClean="0"/>
              <a:t>2021. 12. 7.</a:t>
            </a:fld>
            <a:endParaRPr kumimoji="1" lang="ko-Kore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89DD373-46AF-EF4B-B09A-CCEF8BBFD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D335544-53C1-E44C-B31B-762549B05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D6134-2985-1040-8953-2A2A246D972D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232991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CAD6F9-10CE-F849-8148-AF356E0AB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1518CA2-BF06-484F-8BE6-A0979404DA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ko-Kore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8E6CF82-59D0-784C-9E0C-9EDD063DF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1F96026-AA25-E34F-9F80-0B42542E4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EACB-4794-434B-81AF-BF5FF69E7A0A}" type="datetimeFigureOut">
              <a:rPr kumimoji="1" lang="ko-Kore-KR" altLang="en-US" smtClean="0"/>
              <a:t>2021. 12. 7.</a:t>
            </a:fld>
            <a:endParaRPr kumimoji="1" lang="ko-Kore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956BD59-973A-6F46-9BD0-B85690D23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A229B90-A9FD-B74A-8CAD-4F99613FB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D6134-2985-1040-8953-2A2A246D972D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805559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3E8F3F7-2BF7-CE4E-B533-2DC62ADE4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38A4939-A447-F647-8B0E-42B3F37E13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89B9F05-76DB-F944-A21E-369D9B569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EACB-4794-434B-81AF-BF5FF69E7A0A}" type="datetimeFigureOut">
              <a:rPr kumimoji="1" lang="ko-Kore-KR" altLang="en-US" smtClean="0"/>
              <a:t>2021. 12. 7.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DCFA478-23C0-D34C-ADBC-E92D1AE5E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D34A9B-A363-B240-BAF3-58BABBC1F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D6134-2985-1040-8953-2A2A246D972D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950078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CA78AED-B6C2-8044-9F3D-1006C9D3C6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1836AF7-235B-F946-8521-79C013C131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03F1644-9969-AE4E-A507-6CFF9AD1C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EACB-4794-434B-81AF-BF5FF69E7A0A}" type="datetimeFigureOut">
              <a:rPr kumimoji="1" lang="ko-Kore-KR" altLang="en-US" smtClean="0"/>
              <a:t>2021. 12. 7.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30B61FB-FECE-814A-B3C2-707416243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D91AABB-AB1C-D64A-9963-76DC08C90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D6134-2985-1040-8953-2A2A246D972D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762029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BB8CB2F-557A-E54B-A8C8-005108812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07962C6-B2FE-B64B-A2B2-E709039FF3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21E7A6C-EC5A-9641-8D1C-B95A15F865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6EACB-4794-434B-81AF-BF5FF69E7A0A}" type="datetimeFigureOut">
              <a:rPr kumimoji="1" lang="ko-Kore-KR" altLang="en-US" smtClean="0"/>
              <a:t>2021. 12. 7.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6CF4CE-EDAD-5A40-BC3A-EA40123419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4F6156-E440-4942-B893-225B9440CB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D6134-2985-1040-8953-2A2A246D972D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506490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ore-K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5070EE4-43EC-E340-AF10-6DF1394669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ko-KR" altLang="en-US" dirty="0"/>
              <a:t>국가의 담배를 판매하는 권리는 타당한가</a:t>
            </a:r>
            <a:r>
              <a:rPr kumimoji="1" lang="en-US" altLang="ko-KR" dirty="0"/>
              <a:t>?</a:t>
            </a:r>
            <a:endParaRPr kumimoji="1" lang="ko-Kore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240E55F-2E1D-E44A-8A91-723489960A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ko-Kore-KR" altLang="en-US" dirty="0"/>
              <a:t>소방안전학부</a:t>
            </a:r>
            <a:endParaRPr kumimoji="1" lang="en-US" altLang="ko-Kore-KR" dirty="0"/>
          </a:p>
          <a:p>
            <a:r>
              <a:rPr kumimoji="1" lang="en-US" altLang="ko-Kore-KR" dirty="0"/>
              <a:t>202111800</a:t>
            </a:r>
          </a:p>
          <a:p>
            <a:r>
              <a:rPr kumimoji="1" lang="ko-Kore-KR" altLang="en-US" dirty="0"/>
              <a:t>이승우</a:t>
            </a:r>
          </a:p>
        </p:txBody>
      </p:sp>
    </p:spTree>
    <p:extLst>
      <p:ext uri="{BB962C8B-B14F-4D97-AF65-F5344CB8AC3E}">
        <p14:creationId xmlns:p14="http://schemas.microsoft.com/office/powerpoint/2010/main" val="3073579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F59E71-EDF4-FD42-8D16-EB183BF66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목차</a:t>
            </a:r>
            <a:endParaRPr kumimoji="1" lang="ko-Kore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C17A6E2-0630-C54B-878C-949CB93B32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R" altLang="en-US" dirty="0"/>
              <a:t>서론</a:t>
            </a:r>
            <a:endParaRPr kumimoji="1" lang="en-US" altLang="ko-KR" dirty="0"/>
          </a:p>
          <a:p>
            <a:r>
              <a:rPr kumimoji="1" lang="ko-KR" altLang="en-US" dirty="0"/>
              <a:t>찬성 입장</a:t>
            </a:r>
            <a:endParaRPr kumimoji="1" lang="en-US" altLang="ko-KR" dirty="0"/>
          </a:p>
          <a:p>
            <a:r>
              <a:rPr kumimoji="1" lang="ko-KR" altLang="en-US" dirty="0"/>
              <a:t>반대 입장</a:t>
            </a:r>
            <a:endParaRPr kumimoji="1" lang="en-US" altLang="ko-KR" dirty="0"/>
          </a:p>
          <a:p>
            <a:r>
              <a:rPr kumimoji="1" lang="ko-KR" altLang="en-US" dirty="0"/>
              <a:t>마무리</a:t>
            </a:r>
            <a:endParaRPr kumimoji="1" lang="en-US" altLang="ko-KR" dirty="0"/>
          </a:p>
          <a:p>
            <a:endParaRPr kumimoji="1" lang="ko-Kore-KR" altLang="en-US" dirty="0"/>
          </a:p>
        </p:txBody>
      </p:sp>
    </p:spTree>
    <p:extLst>
      <p:ext uri="{BB962C8B-B14F-4D97-AF65-F5344CB8AC3E}">
        <p14:creationId xmlns:p14="http://schemas.microsoft.com/office/powerpoint/2010/main" val="42492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FDB373-F928-F74B-90F9-320E66D93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서론</a:t>
            </a:r>
            <a:endParaRPr kumimoji="1" lang="ko-Kore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1A3B4E7-4338-BE42-A096-CD7ADCC02B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ore-KR" altLang="en-US" dirty="0"/>
              <a:t>담배는</a:t>
            </a:r>
            <a:r>
              <a:rPr kumimoji="1" lang="ko-KR" altLang="en-US" dirty="0"/>
              <a:t> 건강에 매우 해로운 영향을 끼친다</a:t>
            </a:r>
            <a:r>
              <a:rPr kumimoji="1" lang="en-US" altLang="ko-KR" dirty="0"/>
              <a:t>.</a:t>
            </a:r>
            <a:r>
              <a:rPr kumimoji="1" lang="ko-KR" altLang="en-US" dirty="0"/>
              <a:t> 흡연을 하는 당사자 뿐만 아니라 흡연자가 내뱉은 연기를 마시는 주변의 제 </a:t>
            </a:r>
            <a:r>
              <a:rPr kumimoji="1" lang="en-US" altLang="ko-KR" dirty="0"/>
              <a:t>3</a:t>
            </a:r>
            <a:r>
              <a:rPr kumimoji="1" lang="ko-KR" altLang="en-US" dirty="0"/>
              <a:t>자에게도 해로운 영향을 끼친다</a:t>
            </a:r>
            <a:r>
              <a:rPr kumimoji="1" lang="en-US" altLang="ko-KR" dirty="0"/>
              <a:t>.</a:t>
            </a:r>
            <a:r>
              <a:rPr kumimoji="1" lang="ko-KR" altLang="en-US" dirty="0"/>
              <a:t> 이러한 영향을 끼치는 기호식품인 담배를 국가에서 판매하는 것은 타당한 것인가</a:t>
            </a:r>
            <a:r>
              <a:rPr kumimoji="1" lang="en-US" altLang="ko-KR" dirty="0"/>
              <a:t>?</a:t>
            </a:r>
            <a:r>
              <a:rPr kumimoji="1" lang="ko-KR" altLang="en-US" dirty="0"/>
              <a:t>   </a:t>
            </a:r>
            <a:endParaRPr kumimoji="1"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936638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58D11A-C750-5F4F-BF0C-579D343E0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찬성 입장</a:t>
            </a:r>
            <a:endParaRPr kumimoji="1" lang="ko-Kore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B9EAD51-ECFF-8A44-B68A-AE3CD6661A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ko-KR" altLang="en-US" dirty="0"/>
              <a:t>기호식품인 담배를 판매하지 못하게 막는 것은 기본권 침해이다</a:t>
            </a:r>
            <a:r>
              <a:rPr kumimoji="1" lang="en-US" altLang="ko-KR" dirty="0"/>
              <a:t>.</a:t>
            </a:r>
          </a:p>
          <a:p>
            <a:r>
              <a:rPr kumimoji="1" lang="ko-KR" altLang="en-US" dirty="0"/>
              <a:t>위의 주장이 찬성 입장의 대표적인 생각이다</a:t>
            </a:r>
            <a:r>
              <a:rPr kumimoji="1" lang="en-US" altLang="ko-KR" dirty="0"/>
              <a:t>.</a:t>
            </a:r>
            <a:r>
              <a:rPr kumimoji="1" lang="ko-KR" altLang="en-US" dirty="0"/>
              <a:t> 다른 나라에서도 담배관련 입법 중 전면 금지는 없고</a:t>
            </a:r>
            <a:r>
              <a:rPr kumimoji="1" lang="en-US" altLang="ko-KR" dirty="0"/>
              <a:t>,</a:t>
            </a:r>
            <a:r>
              <a:rPr kumimoji="1" lang="ko-KR" altLang="en-US" dirty="0"/>
              <a:t> 흡연자는 이미 흡연의 유해성에 대해서 충분히 인식하고 있기 때문에 상관없다고 말하고 있다</a:t>
            </a:r>
            <a:r>
              <a:rPr kumimoji="1" lang="en-US" altLang="ko-KR" dirty="0"/>
              <a:t>.</a:t>
            </a:r>
            <a:r>
              <a:rPr kumimoji="1" lang="ko-KR" altLang="en-US" dirty="0"/>
              <a:t> 비흡연자에게 아무런 영향을 미치지 않는 방법으로 흡연하는 경우까지 제한 한다면 흡연자의 기본권이 침해되는 것이라고 말한다</a:t>
            </a:r>
            <a:r>
              <a:rPr kumimoji="1"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51950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8F2DC6-3918-4744-A692-48ABCF56A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반대 입장</a:t>
            </a:r>
            <a:endParaRPr kumimoji="1" lang="ko-Kore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C4AD6CC-45F7-0D47-9B21-3716D424F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ore-KR" altLang="en-US" dirty="0"/>
              <a:t>유해성이</a:t>
            </a:r>
            <a:r>
              <a:rPr kumimoji="1" lang="ko-KR" altLang="en-US" dirty="0"/>
              <a:t> 매우 큰데 그냥 두는 것은 생명권 침해이다</a:t>
            </a:r>
            <a:r>
              <a:rPr kumimoji="1" lang="en-US" altLang="ko-KR" dirty="0"/>
              <a:t>.</a:t>
            </a:r>
          </a:p>
          <a:p>
            <a:r>
              <a:rPr kumimoji="1" lang="ko-KR" altLang="en-US" dirty="0"/>
              <a:t>위의 주장이 반대 입장의 대표적인 생각이다</a:t>
            </a:r>
            <a:r>
              <a:rPr kumimoji="1" lang="en-US" altLang="ko-KR" dirty="0"/>
              <a:t>.</a:t>
            </a:r>
            <a:r>
              <a:rPr kumimoji="1" lang="ko-KR" altLang="en-US" dirty="0"/>
              <a:t> 국가는 담배사업법을 이용해서 유해물질을 국민에게 팔고 있는데</a:t>
            </a:r>
            <a:r>
              <a:rPr kumimoji="1" lang="en-US" altLang="ko-KR" dirty="0"/>
              <a:t>,</a:t>
            </a:r>
            <a:r>
              <a:rPr kumimoji="1" lang="ko-KR" altLang="en-US" dirty="0"/>
              <a:t> 헌법에 의하면 국가는 국민의 건강을 침해하면 안되고 국민의 보건을 위한 정책을 수립하고 시행해야 하는데 담배를 판매해서 국민의 </a:t>
            </a:r>
            <a:r>
              <a:rPr kumimoji="1" lang="ko-KR" altLang="en-US" dirty="0" err="1"/>
              <a:t>보건권을</a:t>
            </a:r>
            <a:r>
              <a:rPr kumimoji="1" lang="ko-KR" altLang="en-US" dirty="0"/>
              <a:t> 침해하고 있다고 말하고 있다</a:t>
            </a:r>
            <a:r>
              <a:rPr kumimoji="1" lang="en-US" altLang="ko-KR" dirty="0"/>
              <a:t>.</a:t>
            </a:r>
            <a:endParaRPr kumimoji="1" lang="ko-Kore-KR" altLang="en-US" dirty="0"/>
          </a:p>
        </p:txBody>
      </p:sp>
    </p:spTree>
    <p:extLst>
      <p:ext uri="{BB962C8B-B14F-4D97-AF65-F5344CB8AC3E}">
        <p14:creationId xmlns:p14="http://schemas.microsoft.com/office/powerpoint/2010/main" val="1940521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7AA236-CA89-8F4D-BED2-9DFB44639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dirty="0"/>
              <a:t>마무리</a:t>
            </a:r>
            <a:endParaRPr kumimoji="1" lang="ko-Kore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639A7B7-2D7E-6145-B35C-72E17BE544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ko-Kore-KR" altLang="en-US" dirty="0"/>
              <a:t>나는</a:t>
            </a:r>
            <a:r>
              <a:rPr kumimoji="1" lang="ko-KR" altLang="en-US" dirty="0"/>
              <a:t> 찬성 입장이다</a:t>
            </a:r>
            <a:r>
              <a:rPr kumimoji="1" lang="en-US" altLang="ko-KR" dirty="0"/>
              <a:t>.</a:t>
            </a:r>
            <a:r>
              <a:rPr kumimoji="1" lang="ko-KR" altLang="en-US" dirty="0"/>
              <a:t> 담배가 흡연자는 물론 비흡연자에게 까지 유해하고 위험한 것은 알겠지만</a:t>
            </a:r>
            <a:r>
              <a:rPr kumimoji="1" lang="en-US" altLang="ko-KR" dirty="0"/>
              <a:t>,</a:t>
            </a:r>
            <a:r>
              <a:rPr kumimoji="1" lang="ko-KR" altLang="en-US" dirty="0"/>
              <a:t> 이러한 문제는 담배의 판매 자체를 규제할 문제가 아닌 흡연을 하는 장소 등을 규제하여 흡연자가 비흡연자에게 영향을 미칠 수 </a:t>
            </a:r>
            <a:r>
              <a:rPr kumimoji="1" lang="ko-KR" altLang="en-US"/>
              <a:t>없도록 해야 할 </a:t>
            </a:r>
            <a:r>
              <a:rPr kumimoji="1" lang="ko-KR" altLang="en-US" dirty="0"/>
              <a:t>문제라고 생각한다</a:t>
            </a:r>
            <a:r>
              <a:rPr kumimoji="1" lang="en-US" altLang="ko-KR" dirty="0"/>
              <a:t>.</a:t>
            </a:r>
            <a:endParaRPr kumimoji="1" lang="ko-Kore-KR" altLang="en-US" dirty="0"/>
          </a:p>
        </p:txBody>
      </p:sp>
    </p:spTree>
    <p:extLst>
      <p:ext uri="{BB962C8B-B14F-4D97-AF65-F5344CB8AC3E}">
        <p14:creationId xmlns:p14="http://schemas.microsoft.com/office/powerpoint/2010/main" val="661185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196</Words>
  <Application>Microsoft Macintosh PowerPoint</Application>
  <PresentationFormat>와이드스크린</PresentationFormat>
  <Paragraphs>19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테마</vt:lpstr>
      <vt:lpstr>국가의 담배를 판매하는 권리는 타당한가?</vt:lpstr>
      <vt:lpstr>목차</vt:lpstr>
      <vt:lpstr>서론</vt:lpstr>
      <vt:lpstr>찬성 입장</vt:lpstr>
      <vt:lpstr>반대 입장</vt:lpstr>
      <vt:lpstr>마무리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개인의 행복을 위해 남에게 피해를 입혀도 되는가?</dc:title>
  <dc:creator>이승우</dc:creator>
  <cp:lastModifiedBy>이승우</cp:lastModifiedBy>
  <cp:revision>2</cp:revision>
  <dcterms:created xsi:type="dcterms:W3CDTF">2021-11-08T11:22:44Z</dcterms:created>
  <dcterms:modified xsi:type="dcterms:W3CDTF">2021-12-07T02:34:19Z</dcterms:modified>
</cp:coreProperties>
</file>