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11" Target="../media/image17.png" Type="http://schemas.openxmlformats.org/officeDocument/2006/relationships/image"/><Relationship Id="rId12" Target="../media/image18.png" Type="http://schemas.openxmlformats.org/officeDocument/2006/relationships/image"/><Relationship Id="rId13" Target="../media/image19.png" Type="http://schemas.openxmlformats.org/officeDocument/2006/relationships/image"/><Relationship Id="rId14" Target="../media/image20.png" Type="http://schemas.openxmlformats.org/officeDocument/2006/relationships/image"/><Relationship Id="rId15" Target="../media/image21.png" Type="http://schemas.openxmlformats.org/officeDocument/2006/relationships/image"/><Relationship Id="rId16" Target="../media/image22.png" Type="http://schemas.openxmlformats.org/officeDocument/2006/relationships/image"/><Relationship Id="rId17" Target="../media/image23.png" Type="http://schemas.openxmlformats.org/officeDocument/2006/relationships/image"/><Relationship Id="rId18" Target="../media/image24.png" Type="http://schemas.openxmlformats.org/officeDocument/2006/relationships/image"/><Relationship Id="rId19" Target="../media/image25.png" Type="http://schemas.openxmlformats.org/officeDocument/2006/relationships/image"/><Relationship Id="rId2" Target="../media/image8.png" Type="http://schemas.openxmlformats.org/officeDocument/2006/relationships/image"/><Relationship Id="rId20" Target="../media/image26.png" Type="http://schemas.openxmlformats.org/officeDocument/2006/relationships/image"/><Relationship Id="rId21" Target="../media/image27.png" Type="http://schemas.openxmlformats.org/officeDocument/2006/relationships/image"/><Relationship Id="rId22" Target="../media/image28.png" Type="http://schemas.openxmlformats.org/officeDocument/2006/relationships/image"/><Relationship Id="rId23" Target="../media/image29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Relationship Id="rId8" Target="../media/image14.pn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3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png" Type="http://schemas.openxmlformats.org/officeDocument/2006/relationships/image"/><Relationship Id="rId11" Target="../media/image40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38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2.png" Type="http://schemas.openxmlformats.org/officeDocument/2006/relationships/image"/><Relationship Id="rId11" Target="../media/image43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4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5.png" Type="http://schemas.openxmlformats.org/officeDocument/2006/relationships/image"/><Relationship Id="rId11" Target="../media/image46.png" Type="http://schemas.openxmlformats.org/officeDocument/2006/relationships/image"/><Relationship Id="rId12" Target="../media/image47.png" Type="http://schemas.openxmlformats.org/officeDocument/2006/relationships/image"/><Relationship Id="rId13" Target="../media/image48.png" Type="http://schemas.openxmlformats.org/officeDocument/2006/relationships/image"/><Relationship Id="rId14" Target="../media/image49.png" Type="http://schemas.openxmlformats.org/officeDocument/2006/relationships/image"/><Relationship Id="rId15" Target="../media/image50.png" Type="http://schemas.openxmlformats.org/officeDocument/2006/relationships/image"/><Relationship Id="rId16" Target="../media/image51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5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6.png" Type="http://schemas.openxmlformats.org/officeDocument/2006/relationships/image"/><Relationship Id="rId11" Target="../media/image57.png" Type="http://schemas.openxmlformats.org/officeDocument/2006/relationships/image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30.png" Type="http://schemas.openxmlformats.org/officeDocument/2006/relationships/image"/><Relationship Id="rId8" Target="../media/image31.png" Type="http://schemas.openxmlformats.org/officeDocument/2006/relationships/image"/><Relationship Id="rId9" Target="../media/image5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AEE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82700" y="1092200"/>
            <a:ext cx="15722600" cy="109982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863600"/>
            <a:ext cx="1752600" cy="16256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6883400"/>
            <a:ext cx="16814800" cy="6667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097000" y="863600"/>
            <a:ext cx="1752600" cy="162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82700" y="1244600"/>
            <a:ext cx="15722600" cy="10998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82700" y="1384300"/>
            <a:ext cx="15722600" cy="10998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969500" y="1168400"/>
            <a:ext cx="1752600" cy="1625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82700" y="1536700"/>
            <a:ext cx="15722600" cy="10998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98500" y="8826500"/>
            <a:ext cx="16891000" cy="5638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730500" y="2590800"/>
            <a:ext cx="12992100" cy="4038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057400" y="6121400"/>
            <a:ext cx="120015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480300" y="990600"/>
            <a:ext cx="3594100" cy="2501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85900" y="2501900"/>
            <a:ext cx="1206500" cy="10795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895600" y="3581400"/>
            <a:ext cx="4521200" cy="12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562100" y="2324100"/>
            <a:ext cx="1333500" cy="1587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3060700" y="2349500"/>
            <a:ext cx="1917700" cy="1028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960100" y="2527300"/>
            <a:ext cx="1206500" cy="10795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369800" y="3606800"/>
            <a:ext cx="4521200" cy="127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998200" y="2311400"/>
            <a:ext cx="1435100" cy="15367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2522200" y="2324100"/>
            <a:ext cx="1168400" cy="10795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85900" y="4178300"/>
            <a:ext cx="1206500" cy="1079500"/>
          </a:xfrm>
          <a:prstGeom prst="rect">
            <a:avLst/>
          </a:prstGeom>
        </p:spPr>
      </p:pic>
      <p:grpSp>
        <p:nvGrpSpPr>
          <p:cNvPr name="Group 21" id="21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22" id="2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895600" y="5257800"/>
            <a:ext cx="4521200" cy="127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384300" y="4000500"/>
            <a:ext cx="1651000" cy="15875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3073400" y="4064000"/>
            <a:ext cx="3162300" cy="15240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960100" y="4152900"/>
            <a:ext cx="1206500" cy="1079500"/>
          </a:xfrm>
          <a:prstGeom prst="rect">
            <a:avLst/>
          </a:prstGeom>
        </p:spPr>
      </p:pic>
      <p:grpSp>
        <p:nvGrpSpPr>
          <p:cNvPr name="Group 26" id="26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27" id="2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369800" y="5232400"/>
            <a:ext cx="4521200" cy="127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0782300" y="4000500"/>
            <a:ext cx="1739900" cy="15367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2534900" y="3949700"/>
            <a:ext cx="1130300" cy="10795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85900" y="5994400"/>
            <a:ext cx="1206500" cy="1079500"/>
          </a:xfrm>
          <a:prstGeom prst="rect">
            <a:avLst/>
          </a:prstGeom>
        </p:spPr>
      </p:pic>
      <p:grpSp>
        <p:nvGrpSpPr>
          <p:cNvPr name="Group 31" id="31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32" id="3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895600" y="7073900"/>
            <a:ext cx="4521200" cy="127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422400" y="5829300"/>
            <a:ext cx="1600200" cy="1587500"/>
          </a:xfrm>
          <a:prstGeom prst="rect">
            <a:avLst/>
          </a:prstGeom>
        </p:spPr>
      </p:pic>
      <p:pic>
        <p:nvPicPr>
          <p:cNvPr name="Picture 34" id="34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3060700" y="5854700"/>
            <a:ext cx="3086100" cy="1003300"/>
          </a:xfrm>
          <a:prstGeom prst="rect">
            <a:avLst/>
          </a:prstGeom>
        </p:spPr>
      </p:pic>
      <p:pic>
        <p:nvPicPr>
          <p:cNvPr name="Picture 35" id="3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960100" y="6007100"/>
            <a:ext cx="1206500" cy="1079500"/>
          </a:xfrm>
          <a:prstGeom prst="rect">
            <a:avLst/>
          </a:prstGeom>
        </p:spPr>
      </p:pic>
      <p:grpSp>
        <p:nvGrpSpPr>
          <p:cNvPr name="Group 36" id="36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37" id="3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369800" y="7086600"/>
            <a:ext cx="4521200" cy="12700"/>
          </a:xfrm>
          <a:prstGeom prst="rect">
            <a:avLst/>
          </a:prstGeom>
        </p:spPr>
      </p:pic>
      <p:pic>
        <p:nvPicPr>
          <p:cNvPr name="Picture 38" id="38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0795000" y="5842000"/>
            <a:ext cx="1727200" cy="1536700"/>
          </a:xfrm>
          <a:prstGeom prst="rect">
            <a:avLst/>
          </a:prstGeom>
        </p:spPr>
      </p:pic>
      <p:pic>
        <p:nvPicPr>
          <p:cNvPr name="Picture 39" id="39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2534900" y="5842000"/>
            <a:ext cx="1828800" cy="1028700"/>
          </a:xfrm>
          <a:prstGeom prst="rect">
            <a:avLst/>
          </a:prstGeom>
        </p:spPr>
      </p:pic>
      <p:pic>
        <p:nvPicPr>
          <p:cNvPr name="Picture 40" id="4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184900" y="7924800"/>
            <a:ext cx="1206500" cy="1079500"/>
          </a:xfrm>
          <a:prstGeom prst="rect">
            <a:avLst/>
          </a:prstGeom>
        </p:spPr>
      </p:pic>
      <p:grpSp>
        <p:nvGrpSpPr>
          <p:cNvPr name="Group 41" id="41"/>
          <p:cNvGrpSpPr/>
          <p:nvPr/>
        </p:nvGrpSpPr>
        <p:grpSpPr>
          <a:xfrm>
            <a:off x="2147483647" y="2147483647"/>
            <a:ext cx="2147483647" cy="196951600"/>
          </a:xfrm>
        </p:grpSpPr>
      </p:grpSp>
      <p:pic>
        <p:nvPicPr>
          <p:cNvPr name="Picture 42" id="4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594600" y="9004300"/>
            <a:ext cx="4521200" cy="12700"/>
          </a:xfrm>
          <a:prstGeom prst="rect">
            <a:avLst/>
          </a:prstGeom>
        </p:spPr>
      </p:pic>
      <p:pic>
        <p:nvPicPr>
          <p:cNvPr name="Picture 43" id="43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6210300" y="7772400"/>
            <a:ext cx="1498600" cy="1536700"/>
          </a:xfrm>
          <a:prstGeom prst="rect">
            <a:avLst/>
          </a:prstGeom>
        </p:spPr>
      </p:pic>
      <p:pic>
        <p:nvPicPr>
          <p:cNvPr name="Picture 44" id="44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7759700" y="7785100"/>
            <a:ext cx="3175000" cy="10033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43400" y="1917700"/>
            <a:ext cx="11684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315200" y="1219200"/>
            <a:ext cx="4216400" cy="2603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358900" y="3390900"/>
            <a:ext cx="15811500" cy="2616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68800" y="1917700"/>
            <a:ext cx="1193800" cy="1028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5346700" y="1371600"/>
            <a:ext cx="7531100" cy="2476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409700" y="4025900"/>
            <a:ext cx="15214600" cy="4356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81500" y="1917700"/>
            <a:ext cx="11684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5334000" y="1371600"/>
            <a:ext cx="7353300" cy="2476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409700" y="4381500"/>
            <a:ext cx="15201900" cy="3670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81500" y="1917700"/>
            <a:ext cx="11684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5334000" y="1371600"/>
            <a:ext cx="7353300" cy="2476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409700" y="3340100"/>
            <a:ext cx="15214600" cy="5740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81500" y="1917700"/>
            <a:ext cx="11684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759700" y="1231900"/>
            <a:ext cx="2832100" cy="25908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409700" y="3619500"/>
            <a:ext cx="14681200" cy="1638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358900" y="3136900"/>
            <a:ext cx="2616200" cy="8509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58900" y="5016500"/>
            <a:ext cx="2540000" cy="8509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409700" y="5499100"/>
            <a:ext cx="15709900" cy="20066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58900" y="7162800"/>
            <a:ext cx="2540000" cy="8509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409700" y="7683500"/>
            <a:ext cx="15836900" cy="2209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81500" y="1917700"/>
            <a:ext cx="11684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772400" y="1231900"/>
            <a:ext cx="2755900" cy="25908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43000" y="3670300"/>
            <a:ext cx="1573530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6DC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698500"/>
            <a:ext cx="16802100" cy="894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230100" y="457200"/>
            <a:ext cx="18669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39900" y="457200"/>
            <a:ext cx="1866900" cy="1739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36600" y="863600"/>
            <a:ext cx="16802100" cy="8775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" y="1028700"/>
            <a:ext cx="16802100" cy="8623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20300" y="787400"/>
            <a:ext cx="1866900" cy="1739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181100"/>
            <a:ext cx="16802100" cy="84582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73200" y="3162300"/>
            <a:ext cx="15316200" cy="12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495800" y="1968500"/>
            <a:ext cx="812800" cy="812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68800" y="1917700"/>
            <a:ext cx="11811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162800" y="1358900"/>
            <a:ext cx="4356100" cy="24892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55700" y="4102100"/>
            <a:ext cx="14236700" cy="1600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