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notesMasterIdLst>
    <p:notesMasterId r:id="rId15"/>
  </p:notesMasterIdLst>
  <p:handoutMasterIdLst>
    <p:handoutMasterId r:id="rId16"/>
  </p:handoutMasterIdLst>
  <p:sldIdLst>
    <p:sldId id="340" r:id="rId5"/>
    <p:sldId id="341" r:id="rId6"/>
    <p:sldId id="343" r:id="rId7"/>
    <p:sldId id="357" r:id="rId8"/>
    <p:sldId id="352" r:id="rId9"/>
    <p:sldId id="354" r:id="rId10"/>
    <p:sldId id="358" r:id="rId11"/>
    <p:sldId id="359" r:id="rId12"/>
    <p:sldId id="342" r:id="rId13"/>
    <p:sldId id="355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35D"/>
    <a:srgbClr val="F9E0B9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8747331-456B-4873-8D46-5C8D2E5DCA98}" v="326" dt="2024-11-21T06:58:11.489"/>
  </p1510:revLst>
</p1510:revInfo>
</file>

<file path=ppt/tableStyles.xml><?xml version="1.0" encoding="utf-8"?>
<a:tblStyleLst xmlns:a="http://schemas.openxmlformats.org/drawingml/2006/main" def="{1E171933-4619-4E11-9A3F-F7608DF75F80}"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391" autoAdjust="0"/>
    <p:restoredTop sz="94660" autoAdjust="0"/>
  </p:normalViewPr>
  <p:slideViewPr>
    <p:cSldViewPr snapToGrid="0">
      <p:cViewPr varScale="1">
        <p:scale>
          <a:sx n="86" d="100"/>
          <a:sy n="86" d="100"/>
        </p:scale>
        <p:origin x="96" y="546"/>
      </p:cViewPr>
      <p:guideLst/>
    </p:cSldViewPr>
  </p:slideViewPr>
  <p:outlineViewPr>
    <p:cViewPr>
      <p:scale>
        <a:sx n="33" d="100"/>
        <a:sy n="33" d="100"/>
      </p:scale>
      <p:origin x="0" y="-11376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6264"/>
    </p:cViewPr>
  </p:sorterViewPr>
  <p:notesViewPr>
    <p:cSldViewPr snapToGrid="0">
      <p:cViewPr varScale="1">
        <p:scale>
          <a:sx n="67" d="100"/>
          <a:sy n="67" d="100"/>
        </p:scale>
        <p:origin x="3120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8/10/relationships/authors" Target="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482B951-AFFF-3499-FDE3-02A7F0BD15F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2E5896A-FCE2-110F-B202-A8E435372D6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E69F83-204D-4778-AAD0-A0F851A3AEEE}" type="datetimeFigureOut">
              <a:rPr lang="en-US" smtClean="0"/>
              <a:t>11/21/2024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1BFBA0-47AD-543A-6AE4-769D8F86580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18FC355-FEF6-ED8F-8D0E-F362E204A0F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669D59-B021-49CB-887D-52B8FEE1CE1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70690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AE3C21-C3CB-4B8D-9033-56C1B3CE75FA}" type="datetimeFigureOut">
              <a:rPr lang="en-US" smtClean="0"/>
              <a:t>11/21/2024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732C3C-A191-48C2-A7E8-9C96AF841A7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6394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732C3C-A191-48C2-A7E8-9C96AF841A7A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60483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732C3C-A191-48C2-A7E8-9C96AF841A7A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64802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732C3C-A191-48C2-A7E8-9C96AF841A7A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97939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99D636-3826-757A-64BC-7079CCEA38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01429E7-2117-D132-AC5B-39D99ABD5C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2718539-8597-9913-E839-33F3D5DDAC3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6760C6-BFAA-584A-FBDE-F86194F368E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732C3C-A191-48C2-A7E8-9C96AF841A7A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38420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732C3C-A191-48C2-A7E8-9C96AF841A7A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31273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732C3C-A191-48C2-A7E8-9C96AF841A7A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47715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4DDDB2-7949-001C-2746-F43079676F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6554282-E58A-5E7B-ACC3-1740FF05E73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C80C815-8298-1101-6BB5-76D52889784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20678B-97D1-D15D-E0D5-84AC139E464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732C3C-A191-48C2-A7E8-9C96AF841A7A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35230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0D982F-CCC1-CC70-F08E-20F2FE2340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7A7FE2A-D07A-AD9F-E686-4D02CCF731D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01E6DC5-5ED6-CB8C-9B60-684F01DDCF4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E201DF-E625-81AE-0A75-DD6411E4ED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732C3C-A191-48C2-A7E8-9C96AF841A7A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17345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732C3C-A191-48C2-A7E8-9C96AF841A7A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33993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732C3C-A191-48C2-A7E8-9C96AF841A7A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31185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Graphic 14">
            <a:extLst>
              <a:ext uri="{FF2B5EF4-FFF2-40B4-BE49-F238E27FC236}">
                <a16:creationId xmlns:a16="http://schemas.microsoft.com/office/drawing/2014/main" id="{BECDFC6B-0742-962E-44A1-19C9C173BB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50848" y="425303"/>
            <a:ext cx="11305217" cy="6007394"/>
          </a:xfrm>
          <a:prstGeom prst="rect">
            <a:avLst/>
          </a:prstGeom>
          <a:effectLst/>
        </p:spPr>
      </p:pic>
      <p:sp>
        <p:nvSpPr>
          <p:cNvPr id="9" name="Title 8">
            <a:extLst>
              <a:ext uri="{FF2B5EF4-FFF2-40B4-BE49-F238E27FC236}">
                <a16:creationId xmlns:a16="http://schemas.microsoft.com/office/drawing/2014/main" id="{5997EA3E-49E5-518D-63DB-0BD43D3ACFC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001" y="633046"/>
            <a:ext cx="10571998" cy="3366198"/>
          </a:xfrm>
          <a:ln>
            <a:noFill/>
          </a:ln>
          <a:effectLst/>
        </p:spPr>
        <p:txBody>
          <a:bodyPr/>
          <a:lstStyle>
            <a:lvl1pPr algn="ctr">
              <a:defRPr sz="7200" b="1" spc="-300" baseline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</a:defRPr>
            </a:lvl1pPr>
          </a:lstStyle>
          <a:p>
            <a:r>
              <a:rPr lang="en-US" dirty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32369852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2ADBC817-DA57-A518-5544-0D3B819C70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35935" y="414670"/>
            <a:ext cx="11320130" cy="60180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254000"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4873FFF3-C7B6-C678-1B03-17FBD0D5AC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46174" y="425303"/>
            <a:ext cx="5379242" cy="5983435"/>
          </a:xfrm>
          <a:prstGeom prst="rect">
            <a:avLst/>
          </a:prstGeom>
        </p:spPr>
      </p:pic>
      <p:sp>
        <p:nvSpPr>
          <p:cNvPr id="9" name="Title 8">
            <a:extLst>
              <a:ext uri="{FF2B5EF4-FFF2-40B4-BE49-F238E27FC236}">
                <a16:creationId xmlns:a16="http://schemas.microsoft.com/office/drawing/2014/main" id="{5997EA3E-49E5-518D-63DB-0BD43D3ACFC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44217" y="924167"/>
            <a:ext cx="4383156" cy="5009322"/>
          </a:xfrm>
          <a:solidFill>
            <a:schemeClr val="accent1">
              <a:lumMod val="50000"/>
            </a:schemeClr>
          </a:solidFill>
          <a:effectLst>
            <a:outerShdw blurRad="254000" dist="50800" dir="2700000" algn="ctr" rotWithShape="0">
              <a:prstClr val="black">
                <a:alpha val="25000"/>
              </a:prstClr>
            </a:outerShdw>
          </a:effectLst>
        </p:spPr>
        <p:txBody>
          <a:bodyPr anchor="ctr"/>
          <a:lstStyle>
            <a:lvl1pPr algn="ctr">
              <a:defRPr sz="3600" spc="0" baseline="0"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D0FE23B-34E3-BAAF-E01D-BE221B4A94E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400800" y="924512"/>
            <a:ext cx="4750904" cy="5008977"/>
          </a:xfrm>
        </p:spPr>
        <p:txBody>
          <a:bodyPr/>
          <a:lstStyle>
            <a:lvl1pPr marL="0" indent="0">
              <a:buNone/>
              <a:defRPr/>
            </a:lvl1pPr>
            <a:lvl2pPr marL="742950" indent="-285750">
              <a:buFont typeface="Arial" panose="020B0604020202020204" pitchFamily="34" charset="0"/>
              <a:buChar char="•"/>
              <a:defRPr/>
            </a:lvl2pPr>
            <a:lvl3pPr marL="1200150" indent="-285750">
              <a:buFont typeface="Arial" panose="020B0604020202020204" pitchFamily="34" charset="0"/>
              <a:buChar char="•"/>
              <a:defRPr/>
            </a:lvl3pPr>
            <a:lvl4pPr marL="1543050" indent="-171450">
              <a:buFont typeface="Arial" panose="020B0604020202020204" pitchFamily="34" charset="0"/>
              <a:buChar char="•"/>
              <a:defRPr/>
            </a:lvl4pPr>
            <a:lvl5pPr marL="2000250" indent="-171450">
              <a:buFont typeface="Arial" panose="020B0604020202020204" pitchFamily="34" charset="0"/>
              <a:buChar char="•"/>
              <a:defRPr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7798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1105E210-05B5-5EA1-C778-30BB3A4942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35935" y="419987"/>
            <a:ext cx="11320130" cy="60180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254000"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8792193-1165-3487-6FB9-133CB518CE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duotone>
              <a:prstClr val="black"/>
              <a:schemeClr val="accent1">
                <a:tint val="45000"/>
                <a:satMod val="400000"/>
              </a:schemeClr>
            </a:duotone>
            <a:alphaModFix amt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090924" y="-2235006"/>
            <a:ext cx="6010147" cy="11320132"/>
          </a:xfrm>
          <a:prstGeom prst="rect">
            <a:avLst/>
          </a:prstGeom>
        </p:spPr>
      </p:pic>
      <p:sp>
        <p:nvSpPr>
          <p:cNvPr id="9" name="Title 8">
            <a:extLst>
              <a:ext uri="{FF2B5EF4-FFF2-40B4-BE49-F238E27FC236}">
                <a16:creationId xmlns:a16="http://schemas.microsoft.com/office/drawing/2014/main" id="{5997EA3E-49E5-518D-63DB-0BD43D3ACFC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001" y="1741064"/>
            <a:ext cx="10571998" cy="1928264"/>
          </a:xfrm>
          <a:ln>
            <a:noFill/>
          </a:ln>
          <a:effectLst/>
        </p:spPr>
        <p:txBody>
          <a:bodyPr/>
          <a:lstStyle>
            <a:lvl1pPr algn="ctr">
              <a:defRPr sz="3600" spc="0" baseline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810000" y="3694102"/>
            <a:ext cx="10572000" cy="896468"/>
          </a:xfrm>
          <a:effectLst/>
        </p:spPr>
        <p:txBody>
          <a:bodyPr anchor="ctr">
            <a:normAutofit/>
          </a:bodyPr>
          <a:lstStyle>
            <a:lvl1pPr marL="0" indent="0" algn="ctr">
              <a:buNone/>
              <a:defRPr sz="1800" b="1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34800003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mmary 1"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28905615-9FD2-EBB3-89AB-555B373EBB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623955" y="414670"/>
            <a:ext cx="7132110" cy="601802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outerShdw blurRad="254000"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B638DB-3E00-7F4B-D4B7-9D7F090563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40459" y="420624"/>
            <a:ext cx="4183496" cy="601675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254000"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10EED07-CDD5-9244-28FA-5195E67951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duotone>
              <a:prstClr val="black"/>
              <a:schemeClr val="accent1">
                <a:tint val="45000"/>
                <a:satMod val="400000"/>
              </a:schemeClr>
            </a:duotone>
            <a:alphaModFix amt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435934" y="422551"/>
            <a:ext cx="4183495" cy="6010146"/>
          </a:xfrm>
          <a:prstGeom prst="rect">
            <a:avLst/>
          </a:prstGeom>
        </p:spPr>
      </p:pic>
      <p:sp>
        <p:nvSpPr>
          <p:cNvPr id="9" name="Title 8">
            <a:extLst>
              <a:ext uri="{FF2B5EF4-FFF2-40B4-BE49-F238E27FC236}">
                <a16:creationId xmlns:a16="http://schemas.microsoft.com/office/drawing/2014/main" id="{5997EA3E-49E5-518D-63DB-0BD43D3ACFC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0717" y="924339"/>
            <a:ext cx="3990110" cy="5009322"/>
          </a:xfrm>
          <a:noFill/>
          <a:effectLst/>
        </p:spPr>
        <p:txBody>
          <a:bodyPr anchor="ctr"/>
          <a:lstStyle>
            <a:lvl1pPr algn="ctr">
              <a:defRPr sz="3600" spc="0" baseline="0"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9">
            <a:extLst>
              <a:ext uri="{FF2B5EF4-FFF2-40B4-BE49-F238E27FC236}">
                <a16:creationId xmlns:a16="http://schemas.microsoft.com/office/drawing/2014/main" id="{B5AB4E8D-8B32-8B00-8152-856C592BAB39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5346793" y="924340"/>
            <a:ext cx="5684373" cy="5009322"/>
          </a:xfrm>
          <a:effectLst/>
        </p:spPr>
        <p:txBody>
          <a:bodyPr lIns="0" rIns="0" anchor="ctr"/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None/>
              <a:defRPr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</a:defRPr>
            </a:lvl1pPr>
            <a:lvl2pPr marL="457200" indent="0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None/>
              <a:defRPr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</a:defRPr>
            </a:lvl2pPr>
            <a:lvl3pPr marL="914400" indent="0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None/>
              <a:defRPr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</a:defRPr>
            </a:lvl3pPr>
            <a:lvl4pPr marL="1371600" indent="0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None/>
              <a:defRPr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</a:defRPr>
            </a:lvl4pPr>
            <a:lvl5pPr marL="1828800" indent="0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None/>
              <a:defRPr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376925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 3"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5F4A700F-42CA-D7A9-D709-C0017521B2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35935" y="414670"/>
            <a:ext cx="11320130" cy="6018027"/>
          </a:xfrm>
          <a:prstGeom prst="rect">
            <a:avLst/>
          </a:prstGeom>
          <a:solidFill>
            <a:srgbClr val="F9E0B9"/>
          </a:solidFill>
          <a:ln>
            <a:noFill/>
          </a:ln>
          <a:effectLst>
            <a:outerShdw blurRad="254000"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961DA139-D8FD-A752-758D-4F836DFB25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-1353" t="-388" r="-1" b="-254"/>
          <a:stretch/>
        </p:blipFill>
        <p:spPr>
          <a:xfrm rot="16200000" flipH="1">
            <a:off x="210940" y="1589892"/>
            <a:ext cx="5245922" cy="3667583"/>
          </a:xfrm>
          <a:prstGeom prst="rect">
            <a:avLst/>
          </a:prstGeom>
        </p:spPr>
      </p:pic>
      <p:sp>
        <p:nvSpPr>
          <p:cNvPr id="9" name="Title 8">
            <a:extLst>
              <a:ext uri="{FF2B5EF4-FFF2-40B4-BE49-F238E27FC236}">
                <a16:creationId xmlns:a16="http://schemas.microsoft.com/office/drawing/2014/main" id="{5997EA3E-49E5-518D-63DB-0BD43D3ACFC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85516" y="1433219"/>
            <a:ext cx="5695102" cy="2092049"/>
          </a:xfrm>
          <a:noFill/>
          <a:effectLst/>
        </p:spPr>
        <p:txBody>
          <a:bodyPr anchor="b"/>
          <a:lstStyle>
            <a:lvl1pPr algn="ctr">
              <a:defRPr sz="3600" spc="0" baseline="0">
                <a:solidFill>
                  <a:schemeClr val="accent1">
                    <a:lumMod val="50000"/>
                  </a:schemeClr>
                </a:solidFill>
                <a:effectLst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C96F37D4-7152-EA75-8D7D-D8F7D6DD9C4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350099" y="1974707"/>
            <a:ext cx="2907792" cy="2907792"/>
          </a:xfrm>
          <a:solidFill>
            <a:srgbClr val="F9E0B9"/>
          </a:solidFill>
          <a:effectLst/>
        </p:spPr>
        <p:txBody>
          <a:bodyPr anchor="t"/>
          <a:lstStyle>
            <a:lvl1pPr marL="0" indent="0" algn="ctr">
              <a:buNone/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3" name="Content Placeholder 9">
            <a:extLst>
              <a:ext uri="{FF2B5EF4-FFF2-40B4-BE49-F238E27FC236}">
                <a16:creationId xmlns:a16="http://schemas.microsoft.com/office/drawing/2014/main" id="{AFBE5B12-0D10-DA99-093A-2C4FB738B21C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5496789" y="3525268"/>
            <a:ext cx="5683829" cy="2595429"/>
          </a:xfrm>
          <a:effectLst/>
        </p:spPr>
        <p:txBody>
          <a:bodyPr anchor="t"/>
          <a:lstStyle>
            <a:lvl1pPr marL="0" indent="0" algn="ctr">
              <a:lnSpc>
                <a:spcPct val="150000"/>
              </a:lnSpc>
              <a:spcBef>
                <a:spcPts val="0"/>
              </a:spcBef>
              <a:buNone/>
              <a:defRPr b="1">
                <a:solidFill>
                  <a:schemeClr val="accent1">
                    <a:lumMod val="50000"/>
                  </a:schemeClr>
                </a:solidFill>
              </a:defRPr>
            </a:lvl1pPr>
            <a:lvl2pPr algn="ctr">
              <a:buClr>
                <a:schemeClr val="accent1">
                  <a:lumMod val="50000"/>
                </a:schemeClr>
              </a:buClr>
              <a:defRPr>
                <a:solidFill>
                  <a:schemeClr val="accent1">
                    <a:lumMod val="50000"/>
                  </a:schemeClr>
                </a:solidFill>
              </a:defRPr>
            </a:lvl2pPr>
            <a:lvl3pPr algn="ctr">
              <a:buClr>
                <a:schemeClr val="accent1">
                  <a:lumMod val="50000"/>
                </a:schemeClr>
              </a:buClr>
              <a:defRPr>
                <a:solidFill>
                  <a:schemeClr val="accent1">
                    <a:lumMod val="50000"/>
                  </a:schemeClr>
                </a:solidFill>
              </a:defRPr>
            </a:lvl3pPr>
            <a:lvl4pPr algn="ctr">
              <a:buClr>
                <a:schemeClr val="accent1">
                  <a:lumMod val="50000"/>
                </a:schemeClr>
              </a:buClr>
              <a:defRPr>
                <a:solidFill>
                  <a:schemeClr val="accent1">
                    <a:lumMod val="50000"/>
                  </a:schemeClr>
                </a:solidFill>
              </a:defRPr>
            </a:lvl4pPr>
            <a:lvl5pPr algn="ctr">
              <a:buClr>
                <a:schemeClr val="accent1">
                  <a:lumMod val="50000"/>
                </a:schemeClr>
              </a:buClr>
              <a:defRPr>
                <a:solidFill>
                  <a:schemeClr val="accent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799506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5"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81D7C89-8451-1944-C2B3-53AADAC99A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11678" y="422551"/>
            <a:ext cx="4223822" cy="601014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outerShdw blurRad="254000"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26B15EB-5194-C74B-F881-D3DCBE8542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635499" y="422551"/>
            <a:ext cx="7144823" cy="601014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254000"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5997EA3E-49E5-518D-63DB-0BD43D3ACFC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9935" y="633845"/>
            <a:ext cx="3990110" cy="2192482"/>
          </a:xfrm>
          <a:noFill/>
          <a:effectLst/>
        </p:spPr>
        <p:txBody>
          <a:bodyPr anchor="ctr"/>
          <a:lstStyle>
            <a:lvl1pPr algn="ctr">
              <a:defRPr sz="3600" spc="0" baseline="0">
                <a:solidFill>
                  <a:schemeClr val="accent1">
                    <a:lumMod val="50000"/>
                  </a:schemeClr>
                </a:solidFill>
                <a:effectLst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B15614EF-4CFA-2D69-0F78-9D7409E2337E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747423" y="3174531"/>
            <a:ext cx="3772622" cy="3122360"/>
          </a:xfrm>
          <a:effectLst/>
        </p:spPr>
        <p:txBody>
          <a:bodyPr rIns="274320" anchor="t"/>
          <a:lstStyle>
            <a:lvl1pPr marL="283464" indent="-283464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Char char="•"/>
              <a:defRPr>
                <a:solidFill>
                  <a:schemeClr val="accent1">
                    <a:lumMod val="50000"/>
                  </a:schemeClr>
                </a:solidFill>
              </a:defRPr>
            </a:lvl1pPr>
            <a:lvl2pPr marL="742950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Char char="•"/>
              <a:defRPr>
                <a:solidFill>
                  <a:schemeClr val="accent1">
                    <a:lumMod val="50000"/>
                  </a:schemeClr>
                </a:solidFill>
              </a:defRPr>
            </a:lvl2pPr>
            <a:lvl3pPr marL="1143000" indent="-2286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Char char="•"/>
              <a:defRPr>
                <a:solidFill>
                  <a:schemeClr val="accent1">
                    <a:lumMod val="50000"/>
                  </a:schemeClr>
                </a:solidFill>
              </a:defRPr>
            </a:lvl3pPr>
            <a:lvl4pPr marL="1600200" indent="-2286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Char char="•"/>
              <a:defRPr>
                <a:solidFill>
                  <a:schemeClr val="accent1">
                    <a:lumMod val="50000"/>
                  </a:schemeClr>
                </a:solidFill>
              </a:defRPr>
            </a:lvl4pPr>
            <a:lvl5pPr marL="2057400" indent="-2286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Char char="•"/>
              <a:defRPr>
                <a:solidFill>
                  <a:schemeClr val="accent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77D6637B-A7C5-34FF-5B51-32392DAEABB2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5237732" y="946205"/>
            <a:ext cx="5971020" cy="5161655"/>
          </a:xfrm>
        </p:spPr>
        <p:txBody>
          <a:bodyPr/>
          <a:lstStyle/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316405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 2"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13E625C-F0A4-564D-CEE2-6B3595CEB0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961889" y="0"/>
            <a:ext cx="6230111" cy="685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outerShdw blurRad="254000"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5997EA3E-49E5-518D-63DB-0BD43D3ACF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7445" y="157637"/>
            <a:ext cx="4851694" cy="2190705"/>
          </a:xfrm>
          <a:noFill/>
          <a:effectLst/>
        </p:spPr>
        <p:txBody>
          <a:bodyPr anchor="b"/>
          <a:lstStyle>
            <a:lvl1pPr algn="l">
              <a:defRPr sz="3600" spc="0" baseline="0">
                <a:solidFill>
                  <a:schemeClr val="accent1">
                    <a:lumMod val="50000"/>
                  </a:schemeClr>
                </a:solidFill>
                <a:effectLst/>
              </a:defRPr>
            </a:lvl1pPr>
          </a:lstStyle>
          <a:p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B4D8C78-00C3-F3D7-17C3-F1667E463E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80999" y="422551"/>
            <a:ext cx="5124893" cy="601014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outerShdw blurRad="254000"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c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F13E61FD-F54A-5F86-FCED-3BD4C8AA42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-1353" t="-388" r="-1" b="-254"/>
          <a:stretch/>
        </p:blipFill>
        <p:spPr>
          <a:xfrm flipH="1">
            <a:off x="659106" y="3429000"/>
            <a:ext cx="4589830" cy="278041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9F0290F-2D31-F9FB-AD35-B76947AF14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236863" y="776532"/>
            <a:ext cx="3434316" cy="501821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7347A5B6-0F99-C044-C209-F3190EEFA371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236663" y="776288"/>
            <a:ext cx="3433762" cy="5018087"/>
          </a:xfrm>
        </p:spPr>
        <p:txBody>
          <a:bodyPr anchor="t"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5" name="Content Placeholder 9">
            <a:extLst>
              <a:ext uri="{FF2B5EF4-FFF2-40B4-BE49-F238E27FC236}">
                <a16:creationId xmlns:a16="http://schemas.microsoft.com/office/drawing/2014/main" id="{0E96890F-0832-5087-193F-70CF33DEE0A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6592615" y="2505979"/>
            <a:ext cx="4837385" cy="3926717"/>
          </a:xfrm>
          <a:effectLst/>
        </p:spPr>
        <p:txBody>
          <a:bodyPr anchor="t"/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None/>
              <a:defRPr>
                <a:solidFill>
                  <a:schemeClr val="accent1">
                    <a:lumMod val="50000"/>
                  </a:schemeClr>
                </a:solidFill>
              </a:defRPr>
            </a:lvl1pPr>
            <a:lvl2pPr marL="742950" indent="-285750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Char char="•"/>
              <a:defRPr>
                <a:solidFill>
                  <a:schemeClr val="accent1">
                    <a:lumMod val="50000"/>
                  </a:schemeClr>
                </a:solidFill>
              </a:defRPr>
            </a:lvl2pPr>
            <a:lvl3pPr marL="1143000" indent="-228600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Char char="•"/>
              <a:defRPr>
                <a:solidFill>
                  <a:schemeClr val="accent1">
                    <a:lumMod val="50000"/>
                  </a:schemeClr>
                </a:solidFill>
              </a:defRPr>
            </a:lvl3pPr>
            <a:lvl4pPr marL="1600200" indent="-228600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Char char="•"/>
              <a:defRPr>
                <a:solidFill>
                  <a:schemeClr val="accent1">
                    <a:lumMod val="50000"/>
                  </a:schemeClr>
                </a:solidFill>
              </a:defRPr>
            </a:lvl4pPr>
            <a:lvl5pPr marL="2057400" indent="-228600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Char char="•"/>
              <a:defRPr>
                <a:solidFill>
                  <a:schemeClr val="accent1">
                    <a:lumMod val="50000"/>
                  </a:schemeClr>
                </a:solidFill>
              </a:defRPr>
            </a:lvl5pPr>
          </a:lstStyle>
          <a:p>
            <a:pPr marL="285750" marR="0" lvl="0" indent="-28575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50000"/>
                </a:schemeClr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36681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wo Content 4"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36DB3CB-355C-968A-7F5F-71E035040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duotone>
              <a:prstClr val="black"/>
              <a:schemeClr val="accent1">
                <a:tint val="45000"/>
                <a:satMod val="400000"/>
              </a:schemeClr>
            </a:duotone>
            <a:alphaModFix amt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-2" y="0"/>
            <a:ext cx="12192001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81D7C89-8451-1944-C2B3-53AADAC99A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11678" y="422551"/>
            <a:ext cx="4223822" cy="601014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outerShdw blurRad="254000"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26B15EB-5194-C74B-F881-D3DCBE8542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635499" y="422551"/>
            <a:ext cx="7144823" cy="601014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254000"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5997EA3E-49E5-518D-63DB-0BD43D3ACFC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9935" y="924339"/>
            <a:ext cx="3990110" cy="5009322"/>
          </a:xfrm>
          <a:noFill/>
          <a:effectLst/>
        </p:spPr>
        <p:txBody>
          <a:bodyPr anchor="ctr"/>
          <a:lstStyle>
            <a:lvl1pPr algn="ctr">
              <a:defRPr sz="3600" spc="0" baseline="0">
                <a:solidFill>
                  <a:schemeClr val="accent1">
                    <a:lumMod val="50000"/>
                  </a:schemeClr>
                </a:solidFill>
                <a:effectLst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77D6637B-A7C5-34FF-5B51-32392DAEABB2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5153836" y="1371602"/>
            <a:ext cx="6177309" cy="1953489"/>
          </a:xfrm>
          <a:effectLst/>
        </p:spPr>
        <p:txBody>
          <a:bodyPr anchor="t"/>
          <a:lstStyle>
            <a:lvl1pPr marL="283464" indent="-283464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lvl1pPr>
            <a:lvl2pPr marL="742950" indent="-28575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lvl2pPr>
            <a:lvl3pPr marL="1143000" indent="-2286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lvl3pPr>
            <a:lvl4pPr marL="1600200" indent="-2286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lvl4pPr>
            <a:lvl5pPr marL="2057400" indent="-2286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087279F-936E-0F41-B533-7990D668D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153836" y="3446156"/>
            <a:ext cx="6177309" cy="0"/>
          </a:xfrm>
          <a:prstGeom prst="line">
            <a:avLst/>
          </a:prstGeom>
          <a:ln w="1905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Content Placeholder 9">
            <a:extLst>
              <a:ext uri="{FF2B5EF4-FFF2-40B4-BE49-F238E27FC236}">
                <a16:creationId xmlns:a16="http://schemas.microsoft.com/office/drawing/2014/main" id="{CDD03AA1-6D53-FEB1-9B22-57C1066DA336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153836" y="3745924"/>
            <a:ext cx="6177309" cy="2238918"/>
          </a:xfrm>
          <a:effectLst/>
        </p:spPr>
        <p:txBody>
          <a:bodyPr anchor="t"/>
          <a:lstStyle>
            <a:lvl1pPr marL="283464" indent="-283464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lvl1pPr>
            <a:lvl2pPr marL="742950" indent="-28575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lvl2pPr>
            <a:lvl3pPr marL="1143000" indent="-2286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lvl3pPr>
            <a:lvl4pPr marL="1600200" indent="-2286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lvl4pPr>
            <a:lvl5pPr marL="2057400" indent="-2286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693711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2"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59176A3-24B8-086B-739F-2B3DCE8BE0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duotone>
              <a:prstClr val="black"/>
              <a:schemeClr val="accent1">
                <a:tint val="45000"/>
                <a:satMod val="400000"/>
              </a:schemeClr>
            </a:duotone>
            <a:alphaModFix amt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666999" y="-2654300"/>
            <a:ext cx="6858000" cy="1216660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A96EFAA-0851-646A-8758-C20243901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81000" y="422551"/>
            <a:ext cx="11424920" cy="601014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254000"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5997EA3E-49E5-518D-63DB-0BD43D3ACFC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001" y="685800"/>
            <a:ext cx="10571998" cy="2983528"/>
          </a:xfrm>
          <a:effectLst/>
        </p:spPr>
        <p:txBody>
          <a:bodyPr/>
          <a:lstStyle>
            <a:lvl1pPr algn="ctr">
              <a:defRPr sz="3600" spc="0" baseline="0">
                <a:solidFill>
                  <a:schemeClr val="accent4">
                    <a:lumMod val="60000"/>
                    <a:lumOff val="40000"/>
                  </a:schemeClr>
                </a:solidFill>
                <a:effectLst/>
              </a:defRPr>
            </a:lvl1pPr>
          </a:lstStyle>
          <a:p>
            <a:r>
              <a:rPr lang="en-US" dirty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40234031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Content and Table"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812B799F-04B8-4A62-EB7D-F17311231B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556500" y="0"/>
            <a:ext cx="4635500" cy="685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outerShdw blurRad="254000"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8F310BE-5861-E73D-5979-D11A971516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00270" y="487680"/>
            <a:ext cx="6482080" cy="590296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254000"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A12F5E6-EC22-5E10-94FB-5E546A7B91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duotone>
              <a:prstClr val="black"/>
              <a:schemeClr val="accent1">
                <a:tint val="45000"/>
                <a:satMod val="400000"/>
              </a:schemeClr>
            </a:duotone>
            <a:alphaModFix amt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495630" y="477518"/>
            <a:ext cx="6482079" cy="5913121"/>
          </a:xfrm>
          <a:prstGeom prst="rect">
            <a:avLst/>
          </a:prstGeom>
        </p:spPr>
      </p:pic>
      <p:sp>
        <p:nvSpPr>
          <p:cNvPr id="9" name="Title 8">
            <a:extLst>
              <a:ext uri="{FF2B5EF4-FFF2-40B4-BE49-F238E27FC236}">
                <a16:creationId xmlns:a16="http://schemas.microsoft.com/office/drawing/2014/main" id="{5997EA3E-49E5-518D-63DB-0BD43D3ACFC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36952" y="477518"/>
            <a:ext cx="3829465" cy="2693887"/>
          </a:xfrm>
          <a:noFill/>
          <a:effectLst/>
        </p:spPr>
        <p:txBody>
          <a:bodyPr anchor="b"/>
          <a:lstStyle>
            <a:lvl1pPr algn="l">
              <a:defRPr sz="3600" spc="0" baseline="0">
                <a:solidFill>
                  <a:schemeClr val="accent1">
                    <a:lumMod val="50000"/>
                  </a:schemeClr>
                </a:solidFill>
                <a:effectLst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3" name="Table Placeholder 12">
            <a:extLst>
              <a:ext uri="{FF2B5EF4-FFF2-40B4-BE49-F238E27FC236}">
                <a16:creationId xmlns:a16="http://schemas.microsoft.com/office/drawing/2014/main" id="{14BBA88A-FAA8-CE13-2A76-BF8B014AE343}"/>
              </a:ext>
            </a:extLst>
          </p:cNvPr>
          <p:cNvSpPr>
            <a:spLocks noGrp="1"/>
          </p:cNvSpPr>
          <p:nvPr>
            <p:ph type="tbl" sz="quarter" idx="11"/>
          </p:nvPr>
        </p:nvSpPr>
        <p:spPr>
          <a:xfrm>
            <a:off x="952500" y="909638"/>
            <a:ext cx="5578475" cy="5038725"/>
          </a:xfrm>
        </p:spPr>
        <p:txBody>
          <a:bodyPr anchor="t"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icon to add table</a:t>
            </a:r>
          </a:p>
        </p:txBody>
      </p:sp>
      <p:sp>
        <p:nvSpPr>
          <p:cNvPr id="5" name="Content Placeholder 9">
            <a:extLst>
              <a:ext uri="{FF2B5EF4-FFF2-40B4-BE49-F238E27FC236}">
                <a16:creationId xmlns:a16="http://schemas.microsoft.com/office/drawing/2014/main" id="{0E96890F-0832-5087-193F-70CF33DEE0A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8036953" y="3449781"/>
            <a:ext cx="3829465" cy="2940860"/>
          </a:xfrm>
          <a:effectLst/>
        </p:spPr>
        <p:txBody>
          <a:bodyPr anchor="t"/>
          <a:lstStyle>
            <a:lvl1pPr marL="285750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Char char="•"/>
              <a:defRPr>
                <a:solidFill>
                  <a:schemeClr val="accent1">
                    <a:lumMod val="50000"/>
                  </a:schemeClr>
                </a:solidFill>
              </a:defRPr>
            </a:lvl1pPr>
            <a:lvl2pPr marL="742950" indent="-285750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Char char="•"/>
              <a:defRPr>
                <a:solidFill>
                  <a:schemeClr val="accent1">
                    <a:lumMod val="50000"/>
                  </a:schemeClr>
                </a:solidFill>
              </a:defRPr>
            </a:lvl2pPr>
            <a:lvl3pPr marL="1143000" indent="-228600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Char char="•"/>
              <a:defRPr>
                <a:solidFill>
                  <a:schemeClr val="accent1">
                    <a:lumMod val="50000"/>
                  </a:schemeClr>
                </a:solidFill>
              </a:defRPr>
            </a:lvl3pPr>
            <a:lvl4pPr marL="1600200" indent="-228600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Char char="•"/>
              <a:defRPr>
                <a:solidFill>
                  <a:schemeClr val="accent1">
                    <a:lumMod val="50000"/>
                  </a:schemeClr>
                </a:solidFill>
              </a:defRPr>
            </a:lvl4pPr>
            <a:lvl5pPr marL="2057400" indent="-228600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Char char="•"/>
              <a:defRPr>
                <a:solidFill>
                  <a:schemeClr val="accent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312818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able"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59176A3-24B8-086B-739F-2B3DCE8BE0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duotone>
              <a:prstClr val="black"/>
              <a:schemeClr val="accent1">
                <a:tint val="45000"/>
                <a:satMod val="400000"/>
              </a:schemeClr>
            </a:duotone>
            <a:alphaModFix amt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666999" y="-2654300"/>
            <a:ext cx="6858000" cy="1216660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A96EFAA-0851-646A-8758-C20243901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81000" y="422551"/>
            <a:ext cx="11424920" cy="601014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254000"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5997EA3E-49E5-518D-63DB-0BD43D3ACFC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88373" y="571501"/>
            <a:ext cx="11139054" cy="1028699"/>
          </a:xfrm>
          <a:effectLst/>
        </p:spPr>
        <p:txBody>
          <a:bodyPr anchor="ctr"/>
          <a:lstStyle>
            <a:lvl1pPr algn="ctr">
              <a:defRPr sz="3600" spc="0" baseline="0"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1" name="Table Placeholder 10">
            <a:extLst>
              <a:ext uri="{FF2B5EF4-FFF2-40B4-BE49-F238E27FC236}">
                <a16:creationId xmlns:a16="http://schemas.microsoft.com/office/drawing/2014/main" id="{E10735F5-6B7D-348D-AC70-8BC10CB5F70A}"/>
              </a:ext>
            </a:extLst>
          </p:cNvPr>
          <p:cNvSpPr>
            <a:spLocks noGrp="1"/>
          </p:cNvSpPr>
          <p:nvPr>
            <p:ph type="tbl" sz="quarter" idx="10"/>
          </p:nvPr>
        </p:nvSpPr>
        <p:spPr>
          <a:xfrm>
            <a:off x="838200" y="1860550"/>
            <a:ext cx="10515600" cy="4198938"/>
          </a:xfrm>
        </p:spPr>
        <p:txBody>
          <a:bodyPr anchor="t"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icon to add table</a:t>
            </a:r>
          </a:p>
        </p:txBody>
      </p:sp>
    </p:spTree>
    <p:extLst>
      <p:ext uri="{BB962C8B-B14F-4D97-AF65-F5344CB8AC3E}">
        <p14:creationId xmlns:p14="http://schemas.microsoft.com/office/powerpoint/2010/main" val="19126347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2FDAFCA1-BDD9-1108-8F95-E3FC1A7935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 rot="10800000">
            <a:off x="0" y="0"/>
            <a:ext cx="11532896" cy="6858000"/>
            <a:chOff x="659106" y="0"/>
            <a:chExt cx="11532896" cy="6858000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E4BFDB24-6BE4-2FC0-F772-DC1DE926E485}"/>
                </a:ext>
              </a:extLst>
            </p:cNvPr>
            <p:cNvSpPr/>
            <p:nvPr/>
          </p:nvSpPr>
          <p:spPr>
            <a:xfrm>
              <a:off x="5995086" y="0"/>
              <a:ext cx="6196916" cy="685800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ffectLst>
              <a:outerShdw blurRad="254000" dist="508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endParaRPr>
            </a:p>
          </p:txBody>
        </p:sp>
        <p:pic>
          <p:nvPicPr>
            <p:cNvPr id="4" name="Graphic 3">
              <a:extLst>
                <a:ext uri="{FF2B5EF4-FFF2-40B4-BE49-F238E27FC236}">
                  <a16:creationId xmlns:a16="http://schemas.microsoft.com/office/drawing/2014/main" id="{131EABEA-AB8A-5E4C-A6DD-8F32B70E90A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l="-1353" t="-388" r="-1" b="-254"/>
            <a:stretch/>
          </p:blipFill>
          <p:spPr>
            <a:xfrm flipH="1">
              <a:off x="659106" y="1956391"/>
              <a:ext cx="4878094" cy="2780414"/>
            </a:xfrm>
            <a:prstGeom prst="rect">
              <a:avLst/>
            </a:prstGeom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D2279AAC-0D81-D3CD-3F0F-E8CEE0F56D43}"/>
                </a:ext>
              </a:extLst>
            </p:cNvPr>
            <p:cNvSpPr/>
            <p:nvPr/>
          </p:nvSpPr>
          <p:spPr>
            <a:xfrm>
              <a:off x="1328303" y="776532"/>
              <a:ext cx="3434316" cy="5018212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endParaRPr>
            </a:p>
          </p:txBody>
        </p:sp>
      </p:grpSp>
      <p:sp>
        <p:nvSpPr>
          <p:cNvPr id="9" name="Title 8">
            <a:extLst>
              <a:ext uri="{FF2B5EF4-FFF2-40B4-BE49-F238E27FC236}">
                <a16:creationId xmlns:a16="http://schemas.microsoft.com/office/drawing/2014/main" id="{5997EA3E-49E5-518D-63DB-0BD43D3ACFC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17542" y="132080"/>
            <a:ext cx="4928894" cy="6507711"/>
          </a:xfrm>
          <a:noFill/>
          <a:effectLst/>
        </p:spPr>
        <p:txBody>
          <a:bodyPr anchor="ctr"/>
          <a:lstStyle>
            <a:lvl1pPr algn="ctr">
              <a:defRPr sz="3600" spc="0" baseline="0">
                <a:solidFill>
                  <a:schemeClr val="accent1">
                    <a:lumMod val="50000"/>
                  </a:schemeClr>
                </a:solidFill>
                <a:effectLst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0720B2D-C199-57FA-9453-DBFB607BA98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429500" y="992188"/>
            <a:ext cx="3425825" cy="5018087"/>
          </a:xfrm>
        </p:spPr>
        <p:txBody>
          <a:bodyPr anchor="t"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1598586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wo Columns"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B11222B-29F6-BF2A-09DE-82F6596389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duotone>
              <a:prstClr val="black"/>
              <a:schemeClr val="accent1">
                <a:tint val="45000"/>
                <a:satMod val="400000"/>
              </a:schemeClr>
            </a:duotone>
            <a:alphaModFix amt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666999" y="-2654300"/>
            <a:ext cx="6858000" cy="1216660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035F993-EADB-1C5A-7158-41E510B706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81000" y="422551"/>
            <a:ext cx="11424920" cy="601014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254000"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B12E34E-DBAF-BA5D-15D9-E69A055357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81000" y="1889759"/>
            <a:ext cx="11424920" cy="454293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outerShdw blurRad="254000"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5997EA3E-49E5-518D-63DB-0BD43D3ACFC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9935" y="571499"/>
            <a:ext cx="11118274" cy="1154114"/>
          </a:xfrm>
          <a:noFill/>
          <a:effectLst/>
        </p:spPr>
        <p:txBody>
          <a:bodyPr anchor="ctr"/>
          <a:lstStyle>
            <a:lvl1pPr algn="ctr">
              <a:defRPr sz="3600" spc="0" baseline="0"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5" name="Content Placeholder 9">
            <a:extLst>
              <a:ext uri="{FF2B5EF4-FFF2-40B4-BE49-F238E27FC236}">
                <a16:creationId xmlns:a16="http://schemas.microsoft.com/office/drawing/2014/main" id="{0BF6A552-CE6A-3977-8507-74A1C4C4B5A0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841667" y="2461056"/>
            <a:ext cx="3626424" cy="3721535"/>
          </a:xfrm>
          <a:effectLst/>
        </p:spPr>
        <p:txBody>
          <a:bodyPr anchor="t">
            <a:normAutofit/>
          </a:bodyPr>
          <a:lstStyle>
            <a:lvl1pPr marL="285750" indent="-28575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Char char="•"/>
              <a:defRPr sz="1800">
                <a:solidFill>
                  <a:schemeClr val="accent1">
                    <a:lumMod val="50000"/>
                  </a:schemeClr>
                </a:solidFill>
              </a:defRPr>
            </a:lvl1pPr>
            <a:lvl2pPr marL="742950" indent="-285750">
              <a:lnSpc>
                <a:spcPct val="120000"/>
              </a:lnSpc>
              <a:spcAft>
                <a:spcPts val="120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Char char="•"/>
              <a:defRPr sz="1600">
                <a:solidFill>
                  <a:schemeClr val="accent1">
                    <a:lumMod val="50000"/>
                  </a:schemeClr>
                </a:solidFill>
              </a:defRPr>
            </a:lvl2pPr>
            <a:lvl3pPr marL="1143000" indent="-228600">
              <a:lnSpc>
                <a:spcPct val="120000"/>
              </a:lnSpc>
              <a:spcAft>
                <a:spcPts val="120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Char char="•"/>
              <a:defRPr sz="1400">
                <a:solidFill>
                  <a:schemeClr val="accent1">
                    <a:lumMod val="50000"/>
                  </a:schemeClr>
                </a:solidFill>
              </a:defRPr>
            </a:lvl3pPr>
            <a:lvl4pPr marL="1600200" indent="-228600">
              <a:lnSpc>
                <a:spcPct val="120000"/>
              </a:lnSpc>
              <a:spcAft>
                <a:spcPts val="120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Char char="•"/>
              <a:defRPr sz="1200">
                <a:solidFill>
                  <a:schemeClr val="accent1">
                    <a:lumMod val="50000"/>
                  </a:schemeClr>
                </a:solidFill>
              </a:defRPr>
            </a:lvl4pPr>
            <a:lvl5pPr marL="2057400" indent="-228600">
              <a:lnSpc>
                <a:spcPct val="120000"/>
              </a:lnSpc>
              <a:spcAft>
                <a:spcPts val="120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Char char="•"/>
              <a:defRPr sz="1200">
                <a:solidFill>
                  <a:schemeClr val="accent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Content Placeholder 9">
            <a:extLst>
              <a:ext uri="{FF2B5EF4-FFF2-40B4-BE49-F238E27FC236}">
                <a16:creationId xmlns:a16="http://schemas.microsoft.com/office/drawing/2014/main" id="{4C80689F-A123-F6D7-2AA8-9166317EF424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5995282" y="2440275"/>
            <a:ext cx="5164553" cy="3721534"/>
          </a:xfrm>
          <a:effectLst/>
        </p:spPr>
        <p:txBody>
          <a:bodyPr anchor="t">
            <a:normAutofit/>
          </a:bodyPr>
          <a:lstStyle>
            <a:lvl1pPr marL="342900" indent="-34290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chemeClr val="accent1">
                  <a:lumMod val="50000"/>
                </a:schemeClr>
              </a:buClr>
              <a:buFont typeface="+mj-lt"/>
              <a:buAutoNum type="arabicPeriod"/>
              <a:defRPr sz="1800" b="1">
                <a:solidFill>
                  <a:schemeClr val="accent1">
                    <a:lumMod val="50000"/>
                  </a:schemeClr>
                </a:solidFill>
              </a:defRPr>
            </a:lvl1pPr>
            <a:lvl2pPr marL="347472" indent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chemeClr val="accent1">
                  <a:lumMod val="50000"/>
                </a:schemeClr>
              </a:buClr>
              <a:buNone/>
              <a:defRPr sz="1800">
                <a:solidFill>
                  <a:schemeClr val="accent1">
                    <a:lumMod val="50000"/>
                  </a:schemeClr>
                </a:solidFill>
              </a:defRPr>
            </a:lvl2pPr>
            <a:lvl3pPr marL="914400" indent="0">
              <a:lnSpc>
                <a:spcPct val="120000"/>
              </a:lnSpc>
              <a:spcAft>
                <a:spcPts val="600"/>
              </a:spcAft>
              <a:buClr>
                <a:schemeClr val="accent1">
                  <a:lumMod val="50000"/>
                </a:schemeClr>
              </a:buClr>
              <a:buNone/>
              <a:defRPr sz="1800">
                <a:solidFill>
                  <a:schemeClr val="accent1">
                    <a:lumMod val="50000"/>
                  </a:schemeClr>
                </a:solidFill>
              </a:defRPr>
            </a:lvl3pPr>
            <a:lvl4pPr marL="1371600" indent="0">
              <a:lnSpc>
                <a:spcPct val="120000"/>
              </a:lnSpc>
              <a:spcAft>
                <a:spcPts val="600"/>
              </a:spcAft>
              <a:buClr>
                <a:schemeClr val="accent1">
                  <a:lumMod val="50000"/>
                </a:schemeClr>
              </a:buClr>
              <a:buNone/>
              <a:defRPr sz="1800">
                <a:solidFill>
                  <a:schemeClr val="accent1">
                    <a:lumMod val="50000"/>
                  </a:schemeClr>
                </a:solidFill>
              </a:defRPr>
            </a:lvl4pPr>
            <a:lvl5pPr marL="1828800" indent="0">
              <a:lnSpc>
                <a:spcPct val="120000"/>
              </a:lnSpc>
              <a:spcAft>
                <a:spcPts val="600"/>
              </a:spcAft>
              <a:buClr>
                <a:schemeClr val="accent1">
                  <a:lumMod val="50000"/>
                </a:schemeClr>
              </a:buClr>
              <a:buNone/>
              <a:defRPr sz="1800">
                <a:solidFill>
                  <a:schemeClr val="accent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182021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"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AF4DCF8-BA15-AB79-2D14-040F5A063B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35935" y="414670"/>
            <a:ext cx="11320130" cy="60180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254000"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ED22DD7-291D-E347-8A4C-07E31E6813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duotone>
              <a:prstClr val="black"/>
              <a:schemeClr val="accent1">
                <a:tint val="45000"/>
                <a:satMod val="400000"/>
              </a:schemeClr>
            </a:duotone>
            <a:alphaModFix amt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092299" y="-2231063"/>
            <a:ext cx="6007395" cy="11320129"/>
          </a:xfrm>
          <a:prstGeom prst="rect">
            <a:avLst/>
          </a:prstGeom>
        </p:spPr>
      </p:pic>
      <p:sp>
        <p:nvSpPr>
          <p:cNvPr id="9" name="Title 8">
            <a:extLst>
              <a:ext uri="{FF2B5EF4-FFF2-40B4-BE49-F238E27FC236}">
                <a16:creationId xmlns:a16="http://schemas.microsoft.com/office/drawing/2014/main" id="{5997EA3E-49E5-518D-63DB-0BD43D3ACFC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70660" y="1017858"/>
            <a:ext cx="10650681" cy="2719255"/>
          </a:xfrm>
          <a:noFill/>
          <a:effectLst/>
        </p:spPr>
        <p:txBody>
          <a:bodyPr anchor="b"/>
          <a:lstStyle>
            <a:lvl1pPr algn="ctr">
              <a:defRPr sz="7200" spc="-300" baseline="0">
                <a:solidFill>
                  <a:schemeClr val="accent4">
                    <a:lumMod val="60000"/>
                    <a:lumOff val="40000"/>
                  </a:schemeClr>
                </a:solidFill>
                <a:effectLst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D0FE23B-34E3-BAAF-E01D-BE221B4A94E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70660" y="4042066"/>
            <a:ext cx="10650681" cy="2296843"/>
          </a:xfrm>
          <a:effectLst/>
        </p:spPr>
        <p:txBody>
          <a:bodyPr anchor="t"/>
          <a:lstStyle>
            <a:lvl1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tx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32725080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86F7BD38-A805-4B2C-9BDF-D56E94387879}" type="datetime1">
              <a:rPr lang="en-US" smtClean="0"/>
              <a:t>11/21/2024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tx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6" r:id="rId1"/>
    <p:sldLayoutId id="2147483668" r:id="rId2"/>
    <p:sldLayoutId id="2147483669" r:id="rId3"/>
    <p:sldLayoutId id="2147483684" r:id="rId4"/>
    <p:sldLayoutId id="2147483672" r:id="rId5"/>
    <p:sldLayoutId id="2147483687" r:id="rId6"/>
    <p:sldLayoutId id="2147483671" r:id="rId7"/>
    <p:sldLayoutId id="2147483688" r:id="rId8"/>
    <p:sldLayoutId id="2147483689" r:id="rId9"/>
    <p:sldLayoutId id="2147483690" r:id="rId10"/>
    <p:sldLayoutId id="2147483691" r:id="rId11"/>
    <p:sldLayoutId id="2147483692" r:id="rId12"/>
    <p:sldLayoutId id="2147483693" r:id="rId13"/>
    <p:sldLayoutId id="2147483685" r:id="rId14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000" b="1" kern="1200" baseline="0">
          <a:ln>
            <a:noFill/>
          </a:ln>
          <a:solidFill>
            <a:srgbClr val="FEFEFE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A762A4-2E4B-23FB-9F8B-D54C0F90A0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375" y="1340337"/>
            <a:ext cx="10571998" cy="1898840"/>
          </a:xfrm>
        </p:spPr>
        <p:txBody>
          <a:bodyPr/>
          <a:lstStyle/>
          <a:p>
            <a:pPr lvl="0"/>
            <a:r>
              <a:rPr lang="ko-KR" altLang="en-US" dirty="0"/>
              <a:t>안락사의 허용 가능성</a:t>
            </a:r>
            <a:endParaRPr lang="en-US" noProof="0" dirty="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5A1D571C-59CD-6D4C-06FB-D317EEF0A1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40712" y="5208786"/>
            <a:ext cx="2670773" cy="1138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600" b="1" i="0" u="none" strike="noStrike" cap="none" normalizeH="0" baseline="0" dirty="0">
                <a:ln>
                  <a:noFill/>
                </a:ln>
                <a:solidFill>
                  <a:srgbClr val="5A5A5A"/>
                </a:solidFill>
                <a:effectLst/>
                <a:latin typeface="Arial" panose="020B0604020202020204" pitchFamily="34" charset="0"/>
                <a:ea typeface="Pretendard Variable"/>
              </a:rPr>
              <a:t> </a:t>
            </a:r>
            <a:r>
              <a:rPr lang="en-US" altLang="ko-KR" sz="2000" b="1" dirty="0">
                <a:solidFill>
                  <a:srgbClr val="F9E0B9"/>
                </a:solidFill>
                <a:latin typeface="+mn-ea"/>
              </a:rPr>
              <a:t>202110703 </a:t>
            </a:r>
            <a:r>
              <a:rPr lang="ko-KR" altLang="en-US" sz="2000" b="1" dirty="0">
                <a:solidFill>
                  <a:srgbClr val="F9E0B9"/>
                </a:solidFill>
                <a:latin typeface="+mn-ea"/>
              </a:rPr>
              <a:t>김동현</a:t>
            </a:r>
            <a:endParaRPr kumimoji="0" lang="ko-KR" altLang="ko-KR" sz="2000" b="1" i="0" u="none" strike="noStrike" cap="none" normalizeH="0" baseline="0" dirty="0">
              <a:ln>
                <a:noFill/>
              </a:ln>
              <a:solidFill>
                <a:srgbClr val="F9E0B9"/>
              </a:solidFill>
              <a:effectLst/>
              <a:latin typeface="+mn-ea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ko-KR" altLang="ko-KR" sz="1200" b="0" i="0" u="none" strike="noStrike" cap="none" normalizeH="0" baseline="0" dirty="0">
                <a:ln>
                  <a:noFill/>
                </a:ln>
                <a:solidFill>
                  <a:srgbClr val="5A5A5A"/>
                </a:solidFill>
                <a:effectLst/>
                <a:latin typeface="Arial" panose="020B0604020202020204" pitchFamily="34" charset="0"/>
                <a:ea typeface="Pretendard Variable"/>
              </a:rPr>
            </a:br>
            <a:endParaRPr kumimoji="0" lang="ko-KR" altLang="ko-KR" sz="3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8358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B7740-ED88-9F6A-89FF-4B0DFAAC36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4217" y="924167"/>
            <a:ext cx="4383156" cy="5009322"/>
          </a:xfrm>
        </p:spPr>
        <p:txBody>
          <a:bodyPr/>
          <a:lstStyle/>
          <a:p>
            <a:r>
              <a:rPr lang="ko-KR" altLang="en-US" dirty="0"/>
              <a:t>목차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A25282-EE8D-71BA-6317-EECFE33238D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378497" y="768742"/>
            <a:ext cx="4750904" cy="5320172"/>
          </a:xfrm>
        </p:spPr>
        <p:txBody>
          <a:bodyPr/>
          <a:lstStyle/>
          <a:p>
            <a:pPr lvl="0"/>
            <a:r>
              <a:rPr lang="en-US" altLang="ko-KR" sz="2400" dirty="0">
                <a:latin typeface="Segoe UI Black" panose="020B0A02040204020203" pitchFamily="34" charset="0"/>
                <a:ea typeface="Segoe UI Black" panose="020B0A02040204020203" pitchFamily="34" charset="0"/>
              </a:rPr>
              <a:t>[</a:t>
            </a:r>
            <a:r>
              <a:rPr lang="ko-KR" altLang="en-US" sz="2400" dirty="0">
                <a:latin typeface="Segoe UI Black" panose="020B0A02040204020203" pitchFamily="34" charset="0"/>
                <a:ea typeface="Segoe UI Black" panose="020B0A02040204020203" pitchFamily="34" charset="0"/>
              </a:rPr>
              <a:t>서론</a:t>
            </a:r>
            <a:r>
              <a:rPr lang="en-US" altLang="ko-KR" sz="2400" dirty="0">
                <a:latin typeface="Segoe UI Black" panose="020B0A02040204020203" pitchFamily="34" charset="0"/>
                <a:ea typeface="Segoe UI Black" panose="020B0A02040204020203" pitchFamily="34" charset="0"/>
              </a:rPr>
              <a:t>]</a:t>
            </a:r>
          </a:p>
          <a:p>
            <a:pPr lvl="0"/>
            <a:r>
              <a:rPr lang="en-US" altLang="ko-KR" sz="2400" dirty="0">
                <a:latin typeface="Segoe UI Black" panose="020B0A02040204020203" pitchFamily="34" charset="0"/>
                <a:ea typeface="Segoe UI Black" panose="020B0A02040204020203" pitchFamily="34" charset="0"/>
              </a:rPr>
              <a:t>1. </a:t>
            </a:r>
            <a:r>
              <a:rPr lang="ko-KR" altLang="en-US" sz="2400" dirty="0">
                <a:latin typeface="Segoe UI Black" panose="020B0A02040204020203" pitchFamily="34" charset="0"/>
              </a:rPr>
              <a:t>주제 선정 이유</a:t>
            </a:r>
            <a:endParaRPr lang="en-US" sz="2400" noProof="0" dirty="0">
              <a:latin typeface="Segoe UI Black" panose="020B0A02040204020203" pitchFamily="34" charset="0"/>
              <a:ea typeface="Segoe UI Black" panose="020B0A02040204020203" pitchFamily="34" charset="0"/>
            </a:endParaRPr>
          </a:p>
          <a:p>
            <a:pPr lvl="0"/>
            <a:r>
              <a:rPr lang="en-US" altLang="ko-KR" sz="2400" noProof="0" dirty="0">
                <a:latin typeface="Segoe UI Black" panose="020B0A02040204020203" pitchFamily="34" charset="0"/>
                <a:ea typeface="Segoe UI Black" panose="020B0A02040204020203" pitchFamily="34" charset="0"/>
              </a:rPr>
              <a:t>2. </a:t>
            </a:r>
            <a:r>
              <a:rPr lang="ko-KR" altLang="en-US" sz="2400" noProof="0" dirty="0">
                <a:latin typeface="Segoe UI Black" panose="020B0A02040204020203" pitchFamily="34" charset="0"/>
              </a:rPr>
              <a:t>개념 설명</a:t>
            </a:r>
            <a:endParaRPr lang="en-US" altLang="ko-KR" sz="2400" noProof="0" dirty="0">
              <a:latin typeface="Segoe UI Black" panose="020B0A02040204020203" pitchFamily="34" charset="0"/>
              <a:ea typeface="Segoe UI Black" panose="020B0A02040204020203" pitchFamily="34" charset="0"/>
            </a:endParaRPr>
          </a:p>
          <a:p>
            <a:pPr lvl="0"/>
            <a:endParaRPr lang="en-US" altLang="ko-KR" sz="2400" noProof="0" dirty="0">
              <a:latin typeface="Segoe UI Black" panose="020B0A02040204020203" pitchFamily="34" charset="0"/>
              <a:ea typeface="Segoe UI Black" panose="020B0A02040204020203" pitchFamily="34" charset="0"/>
            </a:endParaRPr>
          </a:p>
          <a:p>
            <a:pPr lvl="0"/>
            <a:r>
              <a:rPr lang="en-US" altLang="ko-KR" sz="2400" dirty="0">
                <a:latin typeface="Segoe UI Black" panose="020B0A02040204020203" pitchFamily="34" charset="0"/>
                <a:ea typeface="Segoe UI Black" panose="020B0A02040204020203" pitchFamily="34" charset="0"/>
              </a:rPr>
              <a:t>[</a:t>
            </a:r>
            <a:r>
              <a:rPr lang="ko-KR" altLang="en-US" sz="2400" dirty="0">
                <a:latin typeface="Segoe UI Black" panose="020B0A02040204020203" pitchFamily="34" charset="0"/>
                <a:ea typeface="Segoe UI Black" panose="020B0A02040204020203" pitchFamily="34" charset="0"/>
              </a:rPr>
              <a:t>본론</a:t>
            </a:r>
            <a:r>
              <a:rPr lang="en-US" altLang="ko-KR" sz="2400" dirty="0">
                <a:latin typeface="Segoe UI Black" panose="020B0A02040204020203" pitchFamily="34" charset="0"/>
                <a:ea typeface="Segoe UI Black" panose="020B0A02040204020203" pitchFamily="34" charset="0"/>
              </a:rPr>
              <a:t>]</a:t>
            </a:r>
            <a:endParaRPr lang="en-US" altLang="ko-KR" sz="2400" noProof="0" dirty="0">
              <a:latin typeface="Segoe UI Black" panose="020B0A02040204020203" pitchFamily="34" charset="0"/>
              <a:ea typeface="Segoe UI Black" panose="020B0A02040204020203" pitchFamily="34" charset="0"/>
            </a:endParaRPr>
          </a:p>
          <a:p>
            <a:pPr lvl="0"/>
            <a:r>
              <a:rPr lang="en-US" altLang="ko-KR" sz="2400" noProof="0" dirty="0">
                <a:latin typeface="Segoe UI Black" panose="020B0A02040204020203" pitchFamily="34" charset="0"/>
                <a:ea typeface="Segoe UI Black" panose="020B0A02040204020203" pitchFamily="34" charset="0"/>
              </a:rPr>
              <a:t>3. </a:t>
            </a:r>
            <a:r>
              <a:rPr lang="ko-KR" altLang="en-US" sz="2400" dirty="0">
                <a:latin typeface="Segoe UI Black" panose="020B0A02040204020203" pitchFamily="34" charset="0"/>
              </a:rPr>
              <a:t>안락사에 대한 국제 추세</a:t>
            </a:r>
            <a:endParaRPr lang="en-US" sz="2400" noProof="0" dirty="0">
              <a:latin typeface="Segoe UI Black" panose="020B0A02040204020203" pitchFamily="34" charset="0"/>
              <a:ea typeface="Segoe UI Black" panose="020B0A02040204020203" pitchFamily="34" charset="0"/>
            </a:endParaRPr>
          </a:p>
          <a:p>
            <a:pPr lvl="0"/>
            <a:r>
              <a:rPr lang="en-US" sz="2400" dirty="0">
                <a:latin typeface="Segoe UI Black" panose="020B0A02040204020203" pitchFamily="34" charset="0"/>
                <a:ea typeface="Segoe UI Black" panose="020B0A02040204020203" pitchFamily="34" charset="0"/>
              </a:rPr>
              <a:t>4. </a:t>
            </a:r>
            <a:r>
              <a:rPr lang="ko-KR" altLang="en-US" sz="2400" dirty="0">
                <a:latin typeface="Segoe UI Black" panose="020B0A02040204020203" pitchFamily="34" charset="0"/>
              </a:rPr>
              <a:t>개별 논증</a:t>
            </a:r>
            <a:endParaRPr lang="en-US" altLang="ko-KR" sz="2400" dirty="0">
              <a:latin typeface="Segoe UI Black" panose="020B0A02040204020203" pitchFamily="34" charset="0"/>
              <a:ea typeface="Segoe UI Black" panose="020B0A02040204020203" pitchFamily="34" charset="0"/>
            </a:endParaRPr>
          </a:p>
          <a:p>
            <a:pPr lvl="0"/>
            <a:endParaRPr lang="en-US" sz="2400" noProof="0" dirty="0">
              <a:latin typeface="Segoe UI Black" panose="020B0A02040204020203" pitchFamily="34" charset="0"/>
              <a:ea typeface="Segoe UI Black" panose="020B0A02040204020203" pitchFamily="34" charset="0"/>
            </a:endParaRPr>
          </a:p>
          <a:p>
            <a:pPr lvl="0"/>
            <a:r>
              <a:rPr lang="en-US" altLang="ko-KR" sz="2400" dirty="0">
                <a:latin typeface="Segoe UI Black" panose="020B0A02040204020203" pitchFamily="34" charset="0"/>
              </a:rPr>
              <a:t>[</a:t>
            </a:r>
            <a:r>
              <a:rPr lang="ko-KR" altLang="en-US" sz="2400" dirty="0">
                <a:latin typeface="Segoe UI Black" panose="020B0A02040204020203" pitchFamily="34" charset="0"/>
              </a:rPr>
              <a:t>결론</a:t>
            </a:r>
            <a:r>
              <a:rPr lang="en-US" altLang="ko-KR" sz="2400" dirty="0">
                <a:latin typeface="Segoe UI Black" panose="020B0A02040204020203" pitchFamily="34" charset="0"/>
              </a:rPr>
              <a:t>]</a:t>
            </a:r>
            <a:endParaRPr lang="en-US" altLang="ko-KR" sz="2400" dirty="0">
              <a:latin typeface="Segoe UI Black" panose="020B0A02040204020203" pitchFamily="34" charset="0"/>
              <a:ea typeface="Segoe UI Black" panose="020B0A02040204020203" pitchFamily="34" charset="0"/>
            </a:endParaRPr>
          </a:p>
          <a:p>
            <a:pPr lvl="0"/>
            <a:r>
              <a:rPr lang="en-US" altLang="ko-KR" sz="2400" dirty="0">
                <a:latin typeface="Segoe UI Black" panose="020B0A02040204020203" pitchFamily="34" charset="0"/>
                <a:ea typeface="Segoe UI Black" panose="020B0A02040204020203" pitchFamily="34" charset="0"/>
              </a:rPr>
              <a:t>5.</a:t>
            </a:r>
            <a:r>
              <a:rPr lang="ko-KR" altLang="en-US" sz="2400" dirty="0">
                <a:latin typeface="Segoe UI Black" panose="020B0A02040204020203" pitchFamily="34" charset="0"/>
              </a:rPr>
              <a:t>마무리</a:t>
            </a:r>
            <a:endParaRPr lang="en-US" altLang="ko-KR" sz="2400" dirty="0">
              <a:latin typeface="Segoe UI Black" panose="020B0A02040204020203" pitchFamily="34" charset="0"/>
              <a:ea typeface="Segoe UI Black" panose="020B0A02040204020203" pitchFamily="34" charset="0"/>
            </a:endParaRPr>
          </a:p>
          <a:p>
            <a:pPr lvl="0"/>
            <a:endParaRPr lang="en-US" noProof="0" dirty="0"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99247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8ECDD0-17F6-3312-AE6D-F7EB95E46C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717" y="924339"/>
            <a:ext cx="3798259" cy="5009322"/>
          </a:xfrm>
        </p:spPr>
        <p:txBody>
          <a:bodyPr/>
          <a:lstStyle/>
          <a:p>
            <a:r>
              <a:rPr lang="ko-KR" altLang="en-US" dirty="0"/>
              <a:t>주제 선정 이유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336AA5-9DDA-DA9A-5469-6885A5A84D1D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839629" y="657922"/>
            <a:ext cx="6579220" cy="5564458"/>
          </a:xfrm>
        </p:spPr>
        <p:txBody>
          <a:bodyPr/>
          <a:lstStyle/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ko-KR" altLang="en-US" sz="3200" noProof="0" dirty="0">
                <a:latin typeface="+mj-ea"/>
                <a:ea typeface="+mj-ea"/>
              </a:rPr>
              <a:t>안락사를 허용하지 않아 발생 하는 문제</a:t>
            </a:r>
            <a:endParaRPr lang="en-US" altLang="ko-KR" sz="3200" noProof="0" dirty="0">
              <a:latin typeface="+mj-ea"/>
              <a:ea typeface="+mj-ea"/>
            </a:endParaRPr>
          </a:p>
          <a:p>
            <a:pPr marL="457200" lvl="0" indent="-457200">
              <a:buFont typeface="Arial" panose="020B0604020202020204" pitchFamily="34" charset="0"/>
              <a:buChar char="•"/>
            </a:pPr>
            <a:endParaRPr lang="en-US" altLang="ko-KR" sz="2800" dirty="0"/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ko-KR" altLang="en-US" sz="2800" noProof="0" dirty="0"/>
              <a:t>안락사 찬 </a:t>
            </a:r>
            <a:r>
              <a:rPr lang="en-US" altLang="ko-KR" sz="2800" noProof="0" dirty="0"/>
              <a:t>.</a:t>
            </a:r>
            <a:r>
              <a:rPr lang="ko-KR" altLang="en-US" sz="2800" dirty="0"/>
              <a:t>반 논쟁</a:t>
            </a:r>
            <a:endParaRPr lang="en-US" altLang="ko-KR" sz="2800" dirty="0"/>
          </a:p>
          <a:p>
            <a:pPr marL="457200" lvl="0" indent="-457200">
              <a:buFont typeface="Arial" panose="020B0604020202020204" pitchFamily="34" charset="0"/>
              <a:buChar char="•"/>
            </a:pPr>
            <a:endParaRPr lang="en-US" altLang="ko-KR" sz="2800" noProof="0" dirty="0"/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ko-KR" altLang="en-US" sz="2800" dirty="0"/>
              <a:t>안락사의 필요한 이유</a:t>
            </a:r>
            <a:endParaRPr lang="en-US" altLang="ko-KR" sz="2800" noProof="0" dirty="0"/>
          </a:p>
          <a:p>
            <a:pPr lvl="1" algn="ctr"/>
            <a:endParaRPr lang="en-US" altLang="ko-KR" noProof="0" dirty="0"/>
          </a:p>
          <a:p>
            <a:pPr lvl="0"/>
            <a:endParaRPr lang="en-US" dirty="0"/>
          </a:p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9590765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3D3BF9-BEAE-4E6C-567D-823A18D66E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Placeholder 3">
            <a:extLst>
              <a:ext uri="{FF2B5EF4-FFF2-40B4-BE49-F238E27FC236}">
                <a16:creationId xmlns:a16="http://schemas.microsoft.com/office/drawing/2014/main" id="{1F7D5D60-CCCC-447D-B176-A4CC96DBDE45}"/>
              </a:ext>
            </a:extLst>
          </p:cNvPr>
          <p:cNvGraphicFramePr>
            <a:graphicFrameLocks noGrp="1"/>
          </p:cNvGraphicFramePr>
          <p:nvPr>
            <p:ph type="tbl" sz="quarter" idx="10"/>
            <p:extLst>
              <p:ext uri="{D42A27DB-BD31-4B8C-83A1-F6EECF244321}">
                <p14:modId xmlns:p14="http://schemas.microsoft.com/office/powerpoint/2010/main" val="4009461450"/>
              </p:ext>
            </p:extLst>
          </p:nvPr>
        </p:nvGraphicFramePr>
        <p:xfrm>
          <a:off x="557561" y="468352"/>
          <a:ext cx="11076878" cy="5626904"/>
        </p:xfrm>
        <a:graphic>
          <a:graphicData uri="http://schemas.openxmlformats.org/drawingml/2006/table">
            <a:tbl>
              <a:tblPr firstRow="1" bandRow="1">
                <a:tableStyleId>{1E171933-4619-4E11-9A3F-F7608DF75F80}</a:tableStyleId>
              </a:tblPr>
              <a:tblGrid>
                <a:gridCol w="2769220">
                  <a:extLst>
                    <a:ext uri="{9D8B030D-6E8A-4147-A177-3AD203B41FA5}">
                      <a16:colId xmlns:a16="http://schemas.microsoft.com/office/drawing/2014/main" val="130956065"/>
                    </a:ext>
                  </a:extLst>
                </a:gridCol>
                <a:gridCol w="8307658">
                  <a:extLst>
                    <a:ext uri="{9D8B030D-6E8A-4147-A177-3AD203B41FA5}">
                      <a16:colId xmlns:a16="http://schemas.microsoft.com/office/drawing/2014/main" val="2749965458"/>
                    </a:ext>
                  </a:extLst>
                </a:gridCol>
              </a:tblGrid>
              <a:tr h="182538"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28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개념 </a:t>
                      </a:r>
                      <a:r>
                        <a:rPr lang="ko-KR" altLang="en-US" sz="2800" dirty="0">
                          <a:solidFill>
                            <a:srgbClr val="00635D"/>
                          </a:solidFill>
                        </a:rPr>
                        <a:t>설명</a:t>
                      </a:r>
                      <a:endParaRPr lang="en-US" sz="2800" dirty="0">
                        <a:solidFill>
                          <a:srgbClr val="00635D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41017008"/>
                  </a:ext>
                </a:extLst>
              </a:tr>
              <a:tr h="1278272">
                <a:tc>
                  <a:txBody>
                    <a:bodyPr/>
                    <a:lstStyle/>
                    <a:p>
                      <a:pPr algn="ctr"/>
                      <a:r>
                        <a:rPr lang="ko-KR" altLang="en-US" b="1" dirty="0"/>
                        <a:t>안락사</a:t>
                      </a:r>
                      <a:endParaRPr lang="en-US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kern="100" dirty="0">
                          <a:effectLst/>
                          <a:latin typeface="맑은 고딕" panose="020B0503020000020004" pitchFamily="50" charset="-127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ko-KR" altLang="ko-KR" sz="1800" kern="100" dirty="0">
                          <a:effectLst/>
                          <a:latin typeface="맑은 고딕" panose="020B0503020000020004" pitchFamily="50" charset="-127"/>
                          <a:ea typeface="+mn-ea"/>
                          <a:cs typeface="Times New Roman" panose="02020603050405020304" pitchFamily="18" charset="0"/>
                        </a:rPr>
                        <a:t>생물 또는 사람에 대해 직</a:t>
                      </a:r>
                      <a:r>
                        <a:rPr lang="en-US" altLang="ko-KR" sz="1800" kern="100" dirty="0">
                          <a:effectLst/>
                          <a:latin typeface="맑은 고딕" panose="020B0503020000020004" pitchFamily="50" charset="-127"/>
                          <a:ea typeface="+mn-ea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ko-KR" altLang="ko-KR" sz="1800" kern="100" dirty="0">
                          <a:effectLst/>
                          <a:latin typeface="맑은 고딕" panose="020B0503020000020004" pitchFamily="50" charset="-127"/>
                          <a:ea typeface="+mn-ea"/>
                          <a:cs typeface="Times New Roman" panose="02020603050405020304" pitchFamily="18" charset="0"/>
                        </a:rPr>
                        <a:t>간접적 방법으로 생물을 고통</a:t>
                      </a:r>
                      <a:r>
                        <a:rPr lang="en-US" altLang="ko-KR" sz="1800" kern="100" dirty="0">
                          <a:effectLst/>
                          <a:latin typeface="맑은 고딕" panose="020B0503020000020004" pitchFamily="50" charset="-127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ko-KR" altLang="ko-KR" sz="1800" kern="100" dirty="0">
                          <a:effectLst/>
                          <a:latin typeface="맑은 고딕" panose="020B0503020000020004" pitchFamily="50" charset="-127"/>
                          <a:ea typeface="+mn-ea"/>
                          <a:cs typeface="Times New Roman" panose="02020603050405020304" pitchFamily="18" charset="0"/>
                        </a:rPr>
                        <a:t>없이 죽음에 이르게 만드는 행위 </a:t>
                      </a:r>
                      <a:endParaRPr lang="en-US" altLang="ko-KR" sz="1800" kern="100" dirty="0">
                        <a:effectLst/>
                        <a:latin typeface="맑은 고딕" panose="020B0503020000020004" pitchFamily="50" charset="-127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en-US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37089168"/>
                  </a:ext>
                </a:extLst>
              </a:tr>
              <a:tr h="1314757">
                <a:tc>
                  <a:txBody>
                    <a:bodyPr/>
                    <a:lstStyle/>
                    <a:p>
                      <a:pPr algn="ctr"/>
                      <a:r>
                        <a:rPr lang="ko-KR" altLang="ko-KR" sz="1800" b="1" kern="100" dirty="0">
                          <a:effectLst/>
                          <a:latin typeface="맑은 고딕" panose="020B0503020000020004" pitchFamily="50" charset="-127"/>
                          <a:ea typeface="+mn-ea"/>
                          <a:cs typeface="Times New Roman" panose="02020603050405020304" pitchFamily="18" charset="0"/>
                        </a:rPr>
                        <a:t>자발적 안락사</a:t>
                      </a:r>
                      <a:endParaRPr lang="en-US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ko-KR" sz="1800" kern="100" dirty="0">
                          <a:effectLst/>
                          <a:latin typeface="맑은 고딕" panose="020B0503020000020004" pitchFamily="50" charset="-127"/>
                          <a:ea typeface="+mn-ea"/>
                          <a:cs typeface="Times New Roman" panose="02020603050405020304" pitchFamily="18" charset="0"/>
                        </a:rPr>
                        <a:t>그 자발적 안</a:t>
                      </a:r>
                      <a:r>
                        <a:rPr lang="ko-KR" altLang="en-US" sz="1800" kern="100" dirty="0">
                          <a:effectLst/>
                          <a:latin typeface="맑은 고딕" panose="020B0503020000020004" pitchFamily="50" charset="-127"/>
                          <a:ea typeface="+mn-ea"/>
                          <a:cs typeface="Times New Roman" panose="02020603050405020304" pitchFamily="18" charset="0"/>
                        </a:rPr>
                        <a:t>락</a:t>
                      </a:r>
                      <a:r>
                        <a:rPr lang="ko-KR" altLang="ko-KR" sz="1800" kern="100" dirty="0">
                          <a:effectLst/>
                          <a:latin typeface="맑은 고딕" panose="020B0503020000020004" pitchFamily="50" charset="-127"/>
                          <a:ea typeface="+mn-ea"/>
                          <a:cs typeface="Times New Roman" panose="02020603050405020304" pitchFamily="18" charset="0"/>
                        </a:rPr>
                        <a:t>사 당사자의 직접적인 동의가 있을 </a:t>
                      </a:r>
                      <a:r>
                        <a:rPr lang="ko-KR" altLang="en-US" sz="1800" kern="100" dirty="0">
                          <a:effectLst/>
                          <a:latin typeface="맑은 고딕" panose="020B0503020000020004" pitchFamily="50" charset="-127"/>
                          <a:ea typeface="+mn-ea"/>
                          <a:cs typeface="Times New Roman" panose="02020603050405020304" pitchFamily="18" charset="0"/>
                        </a:rPr>
                        <a:t>경우</a:t>
                      </a:r>
                      <a:r>
                        <a:rPr lang="en-US" altLang="ko-KR" sz="1800" kern="100" dirty="0">
                          <a:effectLst/>
                          <a:latin typeface="맑은 고딕" panose="020B0503020000020004" pitchFamily="50" charset="-127"/>
                          <a:ea typeface="+mn-ea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ko-KR" altLang="ko-KR" sz="1800" kern="100" dirty="0">
                          <a:effectLst/>
                          <a:latin typeface="맑은 고딕" panose="020B0503020000020004" pitchFamily="50" charset="-127"/>
                          <a:ea typeface="+mn-ea"/>
                          <a:cs typeface="Times New Roman" panose="02020603050405020304" pitchFamily="18" charset="0"/>
                        </a:rPr>
                        <a:t>당사자를 죽음에 이르게 하는 행위</a:t>
                      </a:r>
                      <a:endParaRPr lang="en-US" altLang="ko-KR" sz="1800" kern="100" dirty="0">
                        <a:effectLst/>
                        <a:latin typeface="맑은 고딕" panose="020B0503020000020004" pitchFamily="50" charset="-127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31597798"/>
                  </a:ext>
                </a:extLst>
              </a:tr>
              <a:tr h="1326995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비자발적 안락사</a:t>
                      </a:r>
                      <a:endParaRPr lang="ko-KR" altLang="ko-KR" sz="1800" b="1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죽음에 동의할 능력이 없는 사람에게 의료인</a:t>
                      </a:r>
                      <a:r>
                        <a:rPr lang="en-US" altLang="ko-K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ko-KR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자가 작위적 방식으로 목숨을 뺏는 </a:t>
                      </a:r>
                      <a:r>
                        <a:rPr lang="ko-KR" altLang="en-US" sz="18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행위</a:t>
                      </a:r>
                      <a:endParaRPr lang="en-US" altLang="ko-KR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94376521"/>
                  </a:ext>
                </a:extLst>
              </a:tr>
              <a:tr h="833374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소극적 안락사</a:t>
                      </a:r>
                      <a:endParaRPr lang="ko-KR" altLang="ko-KR" sz="1800" b="1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환자가 겪고 있던</a:t>
                      </a:r>
                      <a:r>
                        <a:rPr lang="en-US" altLang="ko-K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ko-KR" altLang="ko-K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질병 등의 원인으로 인해</a:t>
                      </a:r>
                      <a:r>
                        <a:rPr lang="ko-KR" alt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서</a:t>
                      </a:r>
                      <a:r>
                        <a:rPr lang="en-US" altLang="ko-K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ko-K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질병에 대한 치료가 불가능한 과정에 들어섰을 때</a:t>
                      </a:r>
                      <a:r>
                        <a:rPr lang="en-US" altLang="ko-K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연명 시킬 수 있는 능력이 있음에도</a:t>
                      </a:r>
                      <a:endParaRPr lang="en-US" altLang="ko-KR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이를 방치함으로써 죽음에 이르게 하는 안락사 행위 </a:t>
                      </a:r>
                    </a:p>
                    <a:p>
                      <a:pPr algn="ctr"/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2687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43379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Placeholder 3">
            <a:extLst>
              <a:ext uri="{FF2B5EF4-FFF2-40B4-BE49-F238E27FC236}">
                <a16:creationId xmlns:a16="http://schemas.microsoft.com/office/drawing/2014/main" id="{FD014E9B-B0FD-5706-E957-0CE95837C16F}"/>
              </a:ext>
            </a:extLst>
          </p:cNvPr>
          <p:cNvGraphicFramePr>
            <a:graphicFrameLocks noGrp="1"/>
          </p:cNvGraphicFramePr>
          <p:nvPr>
            <p:ph type="tbl" sz="quarter" idx="10"/>
            <p:extLst>
              <p:ext uri="{D42A27DB-BD31-4B8C-83A1-F6EECF244321}">
                <p14:modId xmlns:p14="http://schemas.microsoft.com/office/powerpoint/2010/main" val="95947120"/>
              </p:ext>
            </p:extLst>
          </p:nvPr>
        </p:nvGraphicFramePr>
        <p:xfrm>
          <a:off x="564995" y="517168"/>
          <a:ext cx="11076878" cy="5738665"/>
        </p:xfrm>
        <a:graphic>
          <a:graphicData uri="http://schemas.openxmlformats.org/drawingml/2006/table">
            <a:tbl>
              <a:tblPr firstRow="1" bandRow="1">
                <a:tableStyleId>{1E171933-4619-4E11-9A3F-F7608DF75F80}</a:tableStyleId>
              </a:tblPr>
              <a:tblGrid>
                <a:gridCol w="2769220">
                  <a:extLst>
                    <a:ext uri="{9D8B030D-6E8A-4147-A177-3AD203B41FA5}">
                      <a16:colId xmlns:a16="http://schemas.microsoft.com/office/drawing/2014/main" val="130956065"/>
                    </a:ext>
                  </a:extLst>
                </a:gridCol>
                <a:gridCol w="8307658">
                  <a:extLst>
                    <a:ext uri="{9D8B030D-6E8A-4147-A177-3AD203B41FA5}">
                      <a16:colId xmlns:a16="http://schemas.microsoft.com/office/drawing/2014/main" val="2749965458"/>
                    </a:ext>
                  </a:extLst>
                </a:gridCol>
              </a:tblGrid>
              <a:tr h="589538"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28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안락사의 국제 추세</a:t>
                      </a:r>
                      <a:endParaRPr lang="en-US" sz="28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41017008"/>
                  </a:ext>
                </a:extLst>
              </a:tr>
              <a:tr h="1803294">
                <a:tc>
                  <a:txBody>
                    <a:bodyPr/>
                    <a:lstStyle/>
                    <a:p>
                      <a:pPr algn="ctr"/>
                      <a:r>
                        <a:rPr lang="ko-KR" altLang="en-US" b="1" dirty="0"/>
                        <a:t>네덜란드</a:t>
                      </a:r>
                      <a:endParaRPr lang="en-US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ko-KR" sz="18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네덜란드는 안락사에 대해 가장 관용적인 국가</a:t>
                      </a:r>
                      <a:r>
                        <a:rPr lang="ko-KR" altLang="en-US" sz="18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라고 할 수 있다</a:t>
                      </a:r>
                      <a:r>
                        <a:rPr lang="en-US" altLang="ko-KR" sz="18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ko-KR" altLang="ko-KR" sz="18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1"/>
                      <a:r>
                        <a:rPr lang="ko-KR" altLang="ko-KR" sz="18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네덜란드 대법원은</a:t>
                      </a:r>
                      <a:r>
                        <a:rPr lang="en-US" altLang="ko-KR" sz="18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1984</a:t>
                      </a:r>
                      <a:r>
                        <a:rPr lang="ko-KR" altLang="ko-KR" sz="18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년에 안락사를 인정하였다</a:t>
                      </a:r>
                      <a:r>
                        <a:rPr lang="en-US" altLang="ko-KR" sz="18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latinLnBrk="1"/>
                      <a:r>
                        <a:rPr lang="ko-KR" altLang="ko-KR" sz="18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또한 조력자살</a:t>
                      </a:r>
                      <a:r>
                        <a:rPr lang="en-US" altLang="ko-KR" sz="18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ko-KR" sz="18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자발적 안락사</a:t>
                      </a:r>
                      <a:r>
                        <a:rPr lang="en-US" altLang="ko-KR" sz="18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ko-KR" sz="18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결국은 비자발적 안락사까지도 받아들이는 발전을 하고 있다</a:t>
                      </a:r>
                      <a:r>
                        <a:rPr lang="en-US" altLang="ko-KR" sz="18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ko-KR" altLang="ko-KR" sz="18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US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37089168"/>
                  </a:ext>
                </a:extLst>
              </a:tr>
              <a:tr h="1875347">
                <a:tc>
                  <a:txBody>
                    <a:bodyPr/>
                    <a:lstStyle/>
                    <a:p>
                      <a:pPr algn="ctr"/>
                      <a:r>
                        <a:rPr lang="ko-KR" altLang="en-US" b="1" dirty="0"/>
                        <a:t>미국</a:t>
                      </a:r>
                      <a:endParaRPr lang="en-US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ko-KR" sz="1800" u="non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미국의 경우</a:t>
                      </a:r>
                      <a:r>
                        <a:rPr lang="en-US" altLang="ko-KR" sz="1800" u="non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50</a:t>
                      </a:r>
                      <a:r>
                        <a:rPr lang="ko-KR" altLang="ko-KR" sz="1800" u="non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개 주 가운데</a:t>
                      </a:r>
                      <a:r>
                        <a:rPr lang="en-US" altLang="ko-KR" sz="1800" u="non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35</a:t>
                      </a:r>
                      <a:r>
                        <a:rPr lang="ko-KR" altLang="ko-KR" sz="1800" u="non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개 주에서는 안락사 금지 판결을 내린 바 있다</a:t>
                      </a:r>
                      <a:r>
                        <a:rPr lang="en-US" altLang="ko-KR" sz="1800" u="non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ctr"/>
                      <a:r>
                        <a:rPr lang="en-US" altLang="ko-KR" sz="1800" u="non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ko-KR" sz="1800" u="non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하지만</a:t>
                      </a:r>
                      <a:r>
                        <a:rPr lang="en-US" altLang="ko-KR" sz="1800" u="non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40</a:t>
                      </a:r>
                      <a:r>
                        <a:rPr lang="ko-KR" altLang="ko-KR" sz="1800" u="non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개 주에서는 환자 가족의 동의 등 엄격한 요건 아래 생명을</a:t>
                      </a:r>
                      <a:endParaRPr lang="en-US" altLang="ko-KR" sz="1800" u="non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ko-KR" altLang="ko-KR" sz="1800" u="non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유지시키는 의료기구의 사용을 중지하는 소극적 안락사는 대체로 인정하고 있다</a:t>
                      </a:r>
                      <a:endParaRPr lang="en-US" u="none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31597798"/>
                  </a:ext>
                </a:extLst>
              </a:tr>
              <a:tr h="1470486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1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프랑스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프랑스 뇌사 상태라도 심장박동이 완전히 멎지 않는 한 안락사를 허용하지 않을 정도로 엄격했던 프랑스는</a:t>
                      </a:r>
                      <a:r>
                        <a:rPr lang="en-US" altLang="ko-K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2004</a:t>
                      </a:r>
                      <a:r>
                        <a:rPr lang="ko-KR" altLang="ko-K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 존엄사를 선택할 권리를 보장 하는 내용의</a:t>
                      </a:r>
                      <a:r>
                        <a:rPr lang="en-US" altLang="ko-K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‘</a:t>
                      </a:r>
                      <a:r>
                        <a:rPr lang="ko-KR" altLang="ko-K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인생의 마지막에 대한 법</a:t>
                      </a:r>
                      <a:r>
                        <a:rPr lang="en-US" altLang="ko-K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’</a:t>
                      </a:r>
                      <a:r>
                        <a:rPr lang="ko-KR" altLang="ko-K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을 제정했다</a:t>
                      </a:r>
                      <a:r>
                        <a:rPr lang="en-US" altLang="ko-K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ko-KR" altLang="ko-KR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94376521"/>
                  </a:ext>
                </a:extLst>
              </a:tr>
            </a:tbl>
          </a:graphicData>
        </a:graphic>
      </p:graphicFrame>
      <p:pic>
        <p:nvPicPr>
          <p:cNvPr id="5" name="그림 4" descr="국기, 직사각형, 스크린샷이(가) 표시된 사진&#10;&#10;자동 생성된 설명">
            <a:extLst>
              <a:ext uri="{FF2B5EF4-FFF2-40B4-BE49-F238E27FC236}">
                <a16:creationId xmlns:a16="http://schemas.microsoft.com/office/drawing/2014/main" id="{1A6A57D8-18A7-5F60-D51B-35B49E5869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5645" y="1771404"/>
            <a:ext cx="699738" cy="466492"/>
          </a:xfrm>
          <a:prstGeom prst="rect">
            <a:avLst/>
          </a:prstGeom>
        </p:spPr>
      </p:pic>
      <p:pic>
        <p:nvPicPr>
          <p:cNvPr id="7" name="그림 6" descr="국기, 미국 국기, 국기의 날(미국), 상징이(가) 표시된 사진&#10;&#10;자동 생성된 설명">
            <a:extLst>
              <a:ext uri="{FF2B5EF4-FFF2-40B4-BE49-F238E27FC236}">
                <a16:creationId xmlns:a16="http://schemas.microsoft.com/office/drawing/2014/main" id="{1F9AB625-29FC-C3FE-D03C-7006D4DABA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73219" y="3624607"/>
            <a:ext cx="788192" cy="414838"/>
          </a:xfrm>
          <a:prstGeom prst="rect">
            <a:avLst/>
          </a:prstGeom>
        </p:spPr>
      </p:pic>
      <p:pic>
        <p:nvPicPr>
          <p:cNvPr id="9" name="그림 8" descr="국기, 직사각형, 레드, 블루이(가) 표시된 사진&#10;&#10;자동 생성된 설명">
            <a:extLst>
              <a:ext uri="{FF2B5EF4-FFF2-40B4-BE49-F238E27FC236}">
                <a16:creationId xmlns:a16="http://schemas.microsoft.com/office/drawing/2014/main" id="{9CD70C78-B353-377D-10AB-7981605BC2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73219" y="5301719"/>
            <a:ext cx="677234" cy="451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9709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0E1BB1-C5B6-C34A-6087-486828876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935" y="571499"/>
            <a:ext cx="11118274" cy="822403"/>
          </a:xfrm>
        </p:spPr>
        <p:txBody>
          <a:bodyPr/>
          <a:lstStyle/>
          <a:p>
            <a:pPr lvl="0"/>
            <a:r>
              <a:rPr lang="ko-KR" altLang="en-US" dirty="0"/>
              <a:t>개별 논증</a:t>
            </a:r>
            <a:r>
              <a:rPr lang="en-US" altLang="ko-KR" dirty="0"/>
              <a:t>(</a:t>
            </a:r>
            <a:r>
              <a:rPr lang="ko-KR" altLang="en-US" dirty="0"/>
              <a:t>안락사 찬성</a:t>
            </a:r>
            <a:r>
              <a:rPr lang="en-US" altLang="ko-KR" dirty="0"/>
              <a:t>)</a:t>
            </a:r>
            <a:endParaRPr lang="en-US" noProof="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548ADA2-B38F-A25B-C324-05E10CE9CD9F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418423" y="1393903"/>
            <a:ext cx="11401869" cy="4984596"/>
          </a:xfrm>
        </p:spPr>
        <p:txBody>
          <a:bodyPr>
            <a:normAutofit fontScale="92500" lnSpcReduction="10000"/>
          </a:bodyPr>
          <a:lstStyle/>
          <a:p>
            <a:pPr indent="0" latinLnBrk="1">
              <a:spcAft>
                <a:spcPts val="800"/>
              </a:spcAft>
              <a:buNone/>
            </a:pPr>
            <a:endParaRPr lang="en-US" altLang="ko-KR" kern="10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0" indent="0" latinLnBrk="1">
              <a:spcAft>
                <a:spcPts val="800"/>
              </a:spcAft>
              <a:buNone/>
            </a:pPr>
            <a:r>
              <a:rPr lang="en-US" altLang="ko-KR" sz="2200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C1. </a:t>
            </a:r>
            <a:r>
              <a:rPr lang="ko-KR" altLang="en-US" sz="2200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결론적으로 안락사는 허용되어야 한다</a:t>
            </a:r>
            <a:r>
              <a:rPr lang="en-US" altLang="ko-KR" sz="2200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</a:t>
            </a:r>
          </a:p>
          <a:p>
            <a:pPr marL="0" indent="0" latinLnBrk="1">
              <a:spcAft>
                <a:spcPts val="800"/>
              </a:spcAft>
              <a:buNone/>
            </a:pPr>
            <a:endParaRPr lang="en-US" altLang="ko-KR" sz="18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0" indent="0" latinLnBrk="1">
              <a:spcAft>
                <a:spcPts val="800"/>
              </a:spcAft>
              <a:buNone/>
            </a:pPr>
            <a:r>
              <a:rPr lang="en-US" altLang="ko-KR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P1.</a:t>
            </a:r>
            <a:r>
              <a:rPr lang="ko-KR" altLang="en-US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심한 고통을 겪는 사람이나 식물적으로 생존하는 사람들에게는 안락사가 하나의 구원이 될 수 있다</a:t>
            </a:r>
            <a:r>
              <a:rPr lang="en-US" altLang="ko-KR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</a:t>
            </a:r>
          </a:p>
          <a:p>
            <a:pPr marL="0" indent="0" latinLnBrk="1">
              <a:spcAft>
                <a:spcPts val="800"/>
              </a:spcAft>
              <a:buNone/>
            </a:pPr>
            <a:endParaRPr lang="en-US" altLang="ko-KR" kern="10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0" indent="0" latinLnBrk="1">
              <a:spcAft>
                <a:spcPts val="800"/>
              </a:spcAft>
              <a:buNone/>
            </a:pPr>
            <a:r>
              <a:rPr lang="en-US" altLang="ko-KR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P2. </a:t>
            </a:r>
            <a:r>
              <a:rPr lang="ko-KR" altLang="ko-KR" sz="1800" kern="1200" dirty="0">
                <a:solidFill>
                  <a:srgbClr val="00635D"/>
                </a:solidFill>
                <a:effectLst/>
                <a:latin typeface="+mn-lt"/>
                <a:ea typeface="+mn-ea"/>
                <a:cs typeface="+mn-cs"/>
              </a:rPr>
              <a:t>질병에 대한 치료가 불가능한 </a:t>
            </a:r>
            <a:r>
              <a:rPr lang="ko-KR" altLang="en-US" sz="1800" kern="1200" dirty="0">
                <a:solidFill>
                  <a:srgbClr val="00635D"/>
                </a:solidFill>
                <a:effectLst/>
                <a:latin typeface="+mn-lt"/>
                <a:ea typeface="+mn-ea"/>
                <a:cs typeface="+mn-cs"/>
              </a:rPr>
              <a:t>상황임에도 불구하고</a:t>
            </a:r>
            <a:r>
              <a:rPr lang="en-US" altLang="ko-KR" sz="1800" kern="1200" dirty="0">
                <a:solidFill>
                  <a:srgbClr val="00635D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800" kern="1200" dirty="0">
                <a:solidFill>
                  <a:srgbClr val="00635D"/>
                </a:solidFill>
                <a:effectLst/>
                <a:latin typeface="+mn-lt"/>
                <a:ea typeface="+mn-ea"/>
                <a:cs typeface="+mn-cs"/>
              </a:rPr>
              <a:t> 계속</a:t>
            </a:r>
            <a:r>
              <a:rPr lang="en-US" altLang="ko-KR" sz="1800" kern="1200" dirty="0">
                <a:solidFill>
                  <a:srgbClr val="00635D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800" kern="1200" dirty="0">
                <a:solidFill>
                  <a:srgbClr val="00635D"/>
                </a:solidFill>
                <a:effectLst/>
                <a:latin typeface="+mn-lt"/>
                <a:ea typeface="+mn-ea"/>
                <a:cs typeface="+mn-cs"/>
              </a:rPr>
              <a:t>지출되는</a:t>
            </a:r>
            <a:r>
              <a:rPr lang="en-US" altLang="ko-KR" sz="1800" kern="1200" dirty="0">
                <a:solidFill>
                  <a:srgbClr val="00635D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입원비와 치료비 등</a:t>
            </a:r>
            <a:r>
              <a:rPr lang="en-US" altLang="ko-KR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</a:t>
            </a:r>
            <a:r>
              <a:rPr lang="ko-KR" altLang="en-US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환자의 유가족이나 보호자의 경제적 부담을  안락사를 통해 덜어낼 수 있다</a:t>
            </a:r>
            <a:r>
              <a:rPr lang="en-US" altLang="ko-KR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</a:t>
            </a:r>
          </a:p>
          <a:p>
            <a:pPr marL="0" indent="0" latinLnBrk="1">
              <a:spcAft>
                <a:spcPts val="800"/>
              </a:spcAft>
              <a:buNone/>
            </a:pPr>
            <a:endParaRPr lang="en-US" altLang="ko-KR" kern="10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0" indent="0" latinLnBrk="1">
              <a:spcAft>
                <a:spcPts val="800"/>
              </a:spcAft>
              <a:buNone/>
            </a:pP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P3. </a:t>
            </a:r>
            <a:r>
              <a:rPr lang="ko-KR" altLang="en-US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인간은 스스로 자신의 삶과 죽음을 선택하고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</a:t>
            </a:r>
            <a:r>
              <a:rPr lang="ko-KR" altLang="en-US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자신의 통제할 권리와 존엄성을 가지고 있다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</a:t>
            </a:r>
          </a:p>
          <a:p>
            <a:pPr marL="0" indent="0" latinLnBrk="1">
              <a:spcAft>
                <a:spcPts val="800"/>
              </a:spcAft>
              <a:buNone/>
            </a:pPr>
            <a:endParaRPr lang="en-US" altLang="ko-KR" sz="18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0" indent="0" latinLnBrk="1">
              <a:spcAft>
                <a:spcPts val="800"/>
              </a:spcAft>
              <a:buNone/>
            </a:pP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P4. </a:t>
            </a:r>
            <a:r>
              <a:rPr lang="ko-KR" altLang="en-US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때문에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</a:t>
            </a:r>
            <a:r>
              <a:rPr lang="ko-KR" altLang="en-US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안락사에 대한 결정은 개인의 자유와 권리로 인정해야 한다</a:t>
            </a:r>
            <a:r>
              <a:rPr lang="en-US" altLang="ko-KR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</a:t>
            </a:r>
            <a:endParaRPr lang="ko-KR" altLang="ko-KR" sz="18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93540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F3D8FA-51DA-B5D6-2861-DCD1898369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0FEB94-92A1-9742-65E0-1F208C6B83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935" y="571499"/>
            <a:ext cx="11118274" cy="822403"/>
          </a:xfrm>
        </p:spPr>
        <p:txBody>
          <a:bodyPr/>
          <a:lstStyle/>
          <a:p>
            <a:pPr lvl="0"/>
            <a:r>
              <a:rPr lang="ko-KR" altLang="en-US" dirty="0"/>
              <a:t>개별 논증</a:t>
            </a:r>
            <a:r>
              <a:rPr lang="en-US" altLang="ko-KR" dirty="0"/>
              <a:t>(</a:t>
            </a:r>
            <a:r>
              <a:rPr lang="ko-KR" altLang="en-US" dirty="0"/>
              <a:t>안락사 반대</a:t>
            </a:r>
            <a:r>
              <a:rPr lang="en-US" altLang="ko-KR" dirty="0"/>
              <a:t>)</a:t>
            </a:r>
            <a:endParaRPr lang="en-US" noProof="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EA47B6D-B5AB-1991-5C04-DF9FD63478E3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418423" y="1393903"/>
            <a:ext cx="11401869" cy="4984596"/>
          </a:xfrm>
        </p:spPr>
        <p:txBody>
          <a:bodyPr>
            <a:normAutofit/>
          </a:bodyPr>
          <a:lstStyle/>
          <a:p>
            <a:pPr indent="0" latinLnBrk="1">
              <a:spcAft>
                <a:spcPts val="800"/>
              </a:spcAft>
              <a:buNone/>
            </a:pPr>
            <a:endParaRPr lang="en-US" altLang="ko-KR" kern="10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0" indent="0" latinLnBrk="1">
              <a:spcAft>
                <a:spcPts val="800"/>
              </a:spcAft>
              <a:buNone/>
            </a:pPr>
            <a:r>
              <a:rPr lang="en-US" altLang="ko-KR" sz="2400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C1. </a:t>
            </a:r>
            <a:r>
              <a:rPr lang="ko-KR" altLang="en-US" sz="2400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결론적으로 안락사는 </a:t>
            </a:r>
            <a:r>
              <a:rPr lang="ko-KR" altLang="en-US" sz="2400" kern="100" dirty="0" err="1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허용되어선</a:t>
            </a:r>
            <a:r>
              <a:rPr lang="ko-KR" altLang="en-US" sz="2400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안된다</a:t>
            </a:r>
            <a:r>
              <a:rPr lang="en-US" altLang="ko-KR" sz="2400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</a:t>
            </a:r>
          </a:p>
          <a:p>
            <a:pPr marL="0" indent="0" latinLnBrk="1">
              <a:spcAft>
                <a:spcPts val="800"/>
              </a:spcAft>
              <a:buNone/>
            </a:pPr>
            <a:endParaRPr lang="en-US" altLang="ko-KR" sz="18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0" indent="0" latinLnBrk="1">
              <a:spcAft>
                <a:spcPts val="800"/>
              </a:spcAft>
              <a:buNone/>
            </a:pPr>
            <a:r>
              <a:rPr lang="en-US" altLang="ko-KR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P1.</a:t>
            </a:r>
            <a:r>
              <a:rPr lang="ko-KR" altLang="en-US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</a:t>
            </a:r>
            <a:r>
              <a:rPr lang="ko-KR" altLang="en-US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의식이 없거나 판단력과 자기 방어력이 부족한 사람들에게 안락사는 악용되는 비인간적인 일이 발생 할 수 있다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</a:t>
            </a:r>
            <a:endParaRPr lang="en-US" altLang="ko-KR" kern="10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0" indent="0" latinLnBrk="1">
              <a:spcAft>
                <a:spcPts val="800"/>
              </a:spcAft>
              <a:buNone/>
            </a:pPr>
            <a:endParaRPr lang="en-US" altLang="ko-KR" kern="10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0" indent="0" latinLnBrk="1">
              <a:spcAft>
                <a:spcPts val="800"/>
              </a:spcAft>
              <a:buNone/>
            </a:pP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P2. </a:t>
            </a:r>
            <a:r>
              <a:rPr lang="ko-KR" altLang="en-US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한 개인의 생명은 유일하고 존엄하므로 삶과 죽음에 누구도 함부로 개입 할 수 없다</a:t>
            </a:r>
            <a:r>
              <a:rPr lang="en-US" altLang="ko-KR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</a:t>
            </a:r>
          </a:p>
          <a:p>
            <a:pPr marL="0" indent="0" latinLnBrk="1">
              <a:spcAft>
                <a:spcPts val="800"/>
              </a:spcAft>
              <a:buNone/>
            </a:pPr>
            <a:endParaRPr lang="en-US" altLang="ko-KR" sz="18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0" indent="0" latinLnBrk="1">
              <a:spcAft>
                <a:spcPts val="800"/>
              </a:spcAft>
              <a:buNone/>
            </a:pP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P3. </a:t>
            </a:r>
            <a:r>
              <a:rPr lang="ko-KR" altLang="en-US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따라서 어떤 이유와 상태를 막론하고 생명은 누군가 에 의해 끝낼 수 없다</a:t>
            </a:r>
            <a:r>
              <a:rPr lang="en-US" altLang="ko-KR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</a:t>
            </a:r>
          </a:p>
          <a:p>
            <a:pPr marL="0" indent="0" latinLnBrk="1">
              <a:spcAft>
                <a:spcPts val="800"/>
              </a:spcAft>
              <a:buNone/>
            </a:pPr>
            <a:endParaRPr lang="en-US" altLang="ko-KR" kern="10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0" indent="0" latinLnBrk="1">
              <a:spcAft>
                <a:spcPts val="800"/>
              </a:spcAft>
              <a:buNone/>
            </a:pPr>
            <a:endParaRPr lang="en-US" altLang="ko-KR" kern="10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0" indent="0" latinLnBrk="1">
              <a:spcAft>
                <a:spcPts val="800"/>
              </a:spcAft>
              <a:buNone/>
            </a:pPr>
            <a:endParaRPr lang="en-US" altLang="ko-KR" kern="10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0" indent="0" latinLnBrk="1">
              <a:spcAft>
                <a:spcPts val="800"/>
              </a:spcAft>
              <a:buNone/>
            </a:pPr>
            <a:endParaRPr lang="ko-KR" altLang="ko-KR" sz="18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31657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3E561B-599B-573B-4049-E57D4859C8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FE84D7-B9BA-0B27-3971-937340967D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935" y="571499"/>
            <a:ext cx="11118274" cy="822403"/>
          </a:xfrm>
        </p:spPr>
        <p:txBody>
          <a:bodyPr/>
          <a:lstStyle/>
          <a:p>
            <a:pPr lvl="0"/>
            <a:r>
              <a:rPr lang="ko-KR" altLang="en-US" noProof="0" dirty="0"/>
              <a:t>마무리</a:t>
            </a:r>
            <a:endParaRPr lang="en-US" noProof="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70C3BF-3049-AB18-E17E-8B972C21DFAC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88137" y="1583473"/>
            <a:ext cx="11401869" cy="4984596"/>
          </a:xfrm>
        </p:spPr>
        <p:txBody>
          <a:bodyPr>
            <a:normAutofit/>
          </a:bodyPr>
          <a:lstStyle/>
          <a:p>
            <a:pPr indent="0" latinLnBrk="1">
              <a:spcAft>
                <a:spcPts val="800"/>
              </a:spcAft>
              <a:buNone/>
            </a:pPr>
            <a:endParaRPr lang="en-US" altLang="ko-KR" kern="10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0" indent="0" algn="ctr" latinLnBrk="1">
              <a:spcAft>
                <a:spcPts val="800"/>
              </a:spcAft>
              <a:buNone/>
            </a:pPr>
            <a:r>
              <a:rPr lang="ko-KR" altLang="en-US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위의 설명과 같이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국제정세는 안락사를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광범위하게 허용하고 있는 추세</a:t>
            </a:r>
            <a:r>
              <a:rPr lang="ko-KR" altLang="en-US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이다</a:t>
            </a:r>
            <a:r>
              <a:rPr lang="en-US" altLang="ko-KR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</a:t>
            </a:r>
          </a:p>
          <a:p>
            <a:pPr marL="0" indent="0" algn="ctr" latinLnBrk="1">
              <a:spcAft>
                <a:spcPts val="800"/>
              </a:spcAft>
              <a:buNone/>
            </a:pPr>
            <a:endParaRPr lang="en-US" altLang="ko-KR" kern="10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0" indent="0" algn="ctr" latinLnBrk="1">
              <a:spcAft>
                <a:spcPts val="800"/>
              </a:spcAft>
              <a:buNone/>
            </a:pPr>
            <a:r>
              <a:rPr lang="ko-KR" altLang="en-US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완치 할 수 없는 암 말기</a:t>
            </a:r>
            <a:r>
              <a:rPr lang="ko-KR" altLang="en-US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환자</a:t>
            </a:r>
            <a:r>
              <a:rPr lang="en-US" altLang="ko-KR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en-US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뇌사로 인한 혼수상태 환자 등 심각한 고통을 겪는 환자들 처럼</a:t>
            </a:r>
            <a:endParaRPr lang="en-US" altLang="ko-KR" kern="10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0" indent="0" algn="ctr" latinLnBrk="1">
              <a:spcAft>
                <a:spcPts val="800"/>
              </a:spcAft>
              <a:buNone/>
            </a:pPr>
            <a:endParaRPr lang="ko-KR" altLang="ko-KR" sz="18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0" indent="0" algn="ctr" latinLnBrk="1">
              <a:spcAft>
                <a:spcPts val="800"/>
              </a:spcAft>
              <a:buNone/>
            </a:pPr>
            <a:r>
              <a:rPr lang="ko-KR" altLang="en-US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생명연장장치에 의지해서 기한 없이 누워있는 사람들을 생각하며 그들의 고통을 덜어내기 위해서 부분적으로 나마 자발적 안락사만큼은 허용되어야 한다고 생각한다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</a:t>
            </a:r>
          </a:p>
          <a:p>
            <a:pPr marL="0" indent="0" algn="ctr" latinLnBrk="1">
              <a:spcAft>
                <a:spcPts val="800"/>
              </a:spcAft>
              <a:buNone/>
            </a:pPr>
            <a:endParaRPr lang="en-US" altLang="ko-KR" sz="18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0" indent="0" algn="ctr" latinLnBrk="1">
              <a:spcAft>
                <a:spcPts val="800"/>
              </a:spcAft>
              <a:buNone/>
            </a:pPr>
            <a:r>
              <a:rPr lang="ko-KR" altLang="en-US" dirty="0"/>
              <a:t>다만</a:t>
            </a:r>
            <a:r>
              <a:rPr lang="en-US" altLang="ko-KR" dirty="0"/>
              <a:t>, </a:t>
            </a:r>
            <a:r>
              <a:rPr lang="ko-KR" altLang="en-US" dirty="0"/>
              <a:t>존엄사라는 </a:t>
            </a:r>
            <a:r>
              <a:rPr lang="ko-KR" altLang="en-US" dirty="0" err="1"/>
              <a:t>명분하에</a:t>
            </a:r>
            <a:r>
              <a:rPr lang="ko-KR" altLang="en-US" dirty="0"/>
              <a:t> 생명과 인권이 경시되거나</a:t>
            </a:r>
            <a:r>
              <a:rPr lang="en-US" altLang="ko-KR" dirty="0"/>
              <a:t>,</a:t>
            </a:r>
            <a:r>
              <a:rPr lang="ko-KR" altLang="en-US" dirty="0"/>
              <a:t> 자신과 타인에 의해 무고하게 희생되는 생명이 없도록 합리적이고</a:t>
            </a:r>
            <a:r>
              <a:rPr lang="en-US" altLang="ko-KR" dirty="0"/>
              <a:t>,</a:t>
            </a:r>
            <a:r>
              <a:rPr lang="ko-KR" altLang="en-US" dirty="0"/>
              <a:t> </a:t>
            </a:r>
            <a:r>
              <a:rPr lang="ko-KR" altLang="en-US" dirty="0" err="1"/>
              <a:t>융통성있는</a:t>
            </a:r>
            <a:r>
              <a:rPr lang="ko-KR" altLang="en-US" dirty="0"/>
              <a:t> 방법이 함께 제시되어야 한다</a:t>
            </a:r>
            <a:r>
              <a:rPr lang="en-US" altLang="ko-KR" dirty="0"/>
              <a:t>.</a:t>
            </a:r>
            <a:endParaRPr lang="en-US" altLang="ko-KR" sz="18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42904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8CF8F5-609D-E31E-6659-2E3CE63097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1" y="670547"/>
            <a:ext cx="10571998" cy="1928264"/>
          </a:xfrm>
        </p:spPr>
        <p:txBody>
          <a:bodyPr/>
          <a:lstStyle/>
          <a:p>
            <a:pPr lvl="0"/>
            <a:r>
              <a:rPr lang="ko-KR" altLang="en-US" noProof="0" dirty="0"/>
              <a:t>참고문헌</a:t>
            </a:r>
            <a:endParaRPr lang="en-US" noProof="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F16AEF-ABBB-D2DD-A297-5819AEB9AF6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0001" y="3415530"/>
            <a:ext cx="10742662" cy="2771923"/>
          </a:xfrm>
        </p:spPr>
        <p:txBody>
          <a:bodyPr>
            <a:normAutofit/>
          </a:bodyPr>
          <a:lstStyle/>
          <a:p>
            <a:pPr marL="342900" lvl="0" indent="-342900" algn="l">
              <a:buAutoNum type="arabicPeriod"/>
            </a:pPr>
            <a:r>
              <a:rPr lang="ko-KR" altLang="en-US" sz="2000" noProof="0" dirty="0"/>
              <a:t>한스 </a:t>
            </a:r>
            <a:r>
              <a:rPr lang="ko-KR" altLang="en-US" sz="2000" noProof="0" dirty="0" err="1"/>
              <a:t>큉</a:t>
            </a:r>
            <a:r>
              <a:rPr lang="en-US" altLang="ko-KR" sz="2000" noProof="0" dirty="0"/>
              <a:t>, </a:t>
            </a:r>
            <a:r>
              <a:rPr lang="ko-KR" altLang="en-US" sz="2000" noProof="0" dirty="0" err="1"/>
              <a:t>발터</a:t>
            </a:r>
            <a:r>
              <a:rPr lang="ko-KR" altLang="en-US" sz="2000" noProof="0" dirty="0"/>
              <a:t> </a:t>
            </a:r>
            <a:r>
              <a:rPr lang="ko-KR" altLang="en-US" sz="2000" noProof="0" dirty="0" err="1"/>
              <a:t>옌스</a:t>
            </a:r>
            <a:r>
              <a:rPr lang="ko-KR" altLang="en-US" sz="2000" noProof="0" dirty="0"/>
              <a:t> </a:t>
            </a:r>
            <a:r>
              <a:rPr lang="ko-KR" altLang="en-US" sz="2000" dirty="0"/>
              <a:t>「안락사 논쟁의 새 지평」 </a:t>
            </a:r>
            <a:r>
              <a:rPr lang="ko-KR" altLang="en-US" sz="2000" dirty="0" err="1"/>
              <a:t>원당희</a:t>
            </a:r>
            <a:r>
              <a:rPr lang="ko-KR" altLang="en-US" sz="2000" dirty="0"/>
              <a:t> 옮김</a:t>
            </a:r>
            <a:r>
              <a:rPr lang="en-US" altLang="ko-KR" sz="2000" dirty="0"/>
              <a:t>, </a:t>
            </a:r>
            <a:r>
              <a:rPr lang="ko-KR" altLang="en-US" sz="2000" dirty="0"/>
              <a:t>세창미디어 </a:t>
            </a:r>
            <a:r>
              <a:rPr lang="en-US" altLang="ko-KR" sz="2000" dirty="0"/>
              <a:t>2010</a:t>
            </a:r>
          </a:p>
          <a:p>
            <a:pPr lvl="0" algn="l"/>
            <a:endParaRPr lang="en-US" altLang="ko-KR" dirty="0"/>
          </a:p>
          <a:p>
            <a:pPr algn="l"/>
            <a:r>
              <a:rPr lang="en-US" altLang="ko-KR" sz="2000" b="1" i="0" dirty="0">
                <a:effectLst/>
                <a:latin typeface="Noto Sans KR"/>
              </a:rPr>
              <a:t>2. </a:t>
            </a:r>
            <a:r>
              <a:rPr lang="ko-KR" altLang="en-US" sz="2000" b="1" i="0" dirty="0">
                <a:effectLst/>
                <a:latin typeface="Noto Sans KR"/>
              </a:rPr>
              <a:t>강경미</a:t>
            </a:r>
            <a:r>
              <a:rPr lang="en-US" altLang="ko-KR" sz="2000" b="1" i="0" dirty="0">
                <a:effectLst/>
                <a:latin typeface="Noto Sans KR"/>
              </a:rPr>
              <a:t>,  </a:t>
            </a:r>
            <a:r>
              <a:rPr lang="ko-KR" altLang="en-US" sz="2000" dirty="0"/>
              <a:t>「</a:t>
            </a:r>
            <a:r>
              <a:rPr lang="ko-KR" altLang="en-US" sz="2000" b="1" i="0" dirty="0">
                <a:effectLst/>
                <a:latin typeface="Noto Sans KR"/>
              </a:rPr>
              <a:t>안락사의 생명윤리학적 문제에 대한 기독교적 고찰</a:t>
            </a:r>
            <a:r>
              <a:rPr lang="ko-KR" altLang="en-US" sz="2000" dirty="0"/>
              <a:t> 」 </a:t>
            </a:r>
            <a:r>
              <a:rPr lang="en-US" altLang="ko-KR" sz="2000" dirty="0"/>
              <a:t>(2009), </a:t>
            </a:r>
            <a:r>
              <a:rPr lang="en-US" altLang="ko-KR" sz="2000" b="0" i="0" dirty="0">
                <a:effectLst/>
                <a:latin typeface="Pretendard Variable"/>
              </a:rPr>
              <a:t>DOI : 10.17841/jocag.2009.12..69</a:t>
            </a:r>
          </a:p>
          <a:p>
            <a:pPr marL="342900" indent="-342900" algn="l">
              <a:buFont typeface="Arial" panose="020B0604020202020204" pitchFamily="34" charset="0"/>
              <a:buAutoNum type="arabicPeriod"/>
            </a:pPr>
            <a:endParaRPr lang="en-US" altLang="ko-KR" b="0" i="0" dirty="0">
              <a:effectLst/>
              <a:latin typeface="Pretendard Variable"/>
            </a:endParaRPr>
          </a:p>
          <a:p>
            <a:pPr algn="l"/>
            <a:r>
              <a:rPr lang="en-US" altLang="ko-KR" sz="2000" b="1" i="0" dirty="0">
                <a:effectLst/>
                <a:latin typeface="Noto Sans KR"/>
              </a:rPr>
              <a:t>3. </a:t>
            </a:r>
            <a:r>
              <a:rPr lang="ko-KR" altLang="en-US" sz="2000" b="1" i="0" dirty="0" err="1">
                <a:effectLst/>
                <a:latin typeface="Noto Sans KR"/>
              </a:rPr>
              <a:t>장복희</a:t>
            </a:r>
            <a:r>
              <a:rPr lang="en-US" altLang="ko-KR" sz="2000" b="1" i="0" dirty="0">
                <a:effectLst/>
                <a:latin typeface="Noto Sans KR"/>
              </a:rPr>
              <a:t>, </a:t>
            </a:r>
            <a:r>
              <a:rPr lang="ko-KR" altLang="en-US" sz="2000" dirty="0"/>
              <a:t>「 </a:t>
            </a:r>
            <a:r>
              <a:rPr lang="ko-KR" altLang="en-US" sz="2000" b="1" i="0" dirty="0">
                <a:effectLst/>
                <a:latin typeface="Noto Sans KR"/>
              </a:rPr>
              <a:t>안락사에 관한 국제법 및 비교법적 고찰</a:t>
            </a:r>
            <a:r>
              <a:rPr lang="ko-KR" altLang="en-US" sz="2000" dirty="0"/>
              <a:t> 」 </a:t>
            </a:r>
            <a:r>
              <a:rPr lang="en-US" altLang="ko-KR" sz="2000" dirty="0"/>
              <a:t>(2011), </a:t>
            </a:r>
            <a:r>
              <a:rPr lang="en-US" altLang="ko-KR" sz="2000" b="0" i="0" dirty="0">
                <a:effectLst/>
                <a:latin typeface="Pretendard Variable"/>
              </a:rPr>
              <a:t>DOI : 10.17007/klaj.2011.60.2.006</a:t>
            </a:r>
            <a:br>
              <a:rPr lang="en-US" altLang="ko-KR" dirty="0"/>
            </a:br>
            <a:endParaRPr lang="ko-KR" altLang="en-US" b="0" i="0" dirty="0">
              <a:effectLst/>
              <a:latin typeface="Noto Sans KR"/>
            </a:endParaRPr>
          </a:p>
          <a:p>
            <a:pPr marL="342900" indent="-342900">
              <a:buFont typeface="Arial" panose="020B0604020202020204" pitchFamily="34" charset="0"/>
              <a:buAutoNum type="arabicPeriod"/>
            </a:pPr>
            <a:endParaRPr lang="ko-KR" altLang="en-US" b="0" i="0" dirty="0">
              <a:effectLst/>
              <a:latin typeface="Noto Sans KR"/>
            </a:endParaRPr>
          </a:p>
          <a:p>
            <a:pPr marL="342900" lvl="0" indent="-342900">
              <a:buAutoNum type="arabicPeriod"/>
            </a:pP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1739363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005011-03FC-652B-2538-4EAE68ABF8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660" y="1017858"/>
            <a:ext cx="10650681" cy="2719255"/>
          </a:xfrm>
        </p:spPr>
        <p:txBody>
          <a:bodyPr/>
          <a:lstStyle/>
          <a:p>
            <a:pPr lvl="0"/>
            <a:r>
              <a:rPr lang="ko-KR" altLang="en-US" noProof="0" dirty="0"/>
              <a:t>감사합니다</a:t>
            </a:r>
            <a:endParaRPr lang="en-US" noProof="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1A2349-EF0B-F33D-13F9-82624146164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70660" y="4042066"/>
            <a:ext cx="10650681" cy="2296843"/>
          </a:xfrm>
        </p:spPr>
        <p:txBody>
          <a:bodyPr/>
          <a:lstStyle/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66365792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otable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00C6BB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Quotabl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M11381587_Win32_SL_v6" id="{5005B820-A0B7-49EA-8569-DCF0CD2DBB9D}" vid="{2E48C80D-E25D-44C4-BCFD-F1465E9B612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문서" ma:contentTypeID="0x0101004E7A3CF14353984AADEF28004390279A" ma:contentTypeVersion="5" ma:contentTypeDescription="새 문서를 만듭니다." ma:contentTypeScope="" ma:versionID="18c0e4730d4413427b56190854511e00">
  <xsd:schema xmlns:xsd="http://www.w3.org/2001/XMLSchema" xmlns:xs="http://www.w3.org/2001/XMLSchema" xmlns:p="http://schemas.microsoft.com/office/2006/metadata/properties" xmlns:ns3="6edffdf2-a50c-4edd-b126-f55b2b606120" targetNamespace="http://schemas.microsoft.com/office/2006/metadata/properties" ma:root="true" ma:fieldsID="e66d0cb60eba3786dfad5453a9f131e7" ns3:_="">
    <xsd:import namespace="6edffdf2-a50c-4edd-b126-f55b2b60612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dffdf2-a50c-4edd-b126-f55b2b60612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콘텐츠 형식"/>
        <xsd:element ref="dc:title" minOccurs="0" maxOccurs="1" ma:index="4" ma:displayName="제목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F54F928-5808-4F9A-8810-B3FD2A02641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E96C45C-DB75-420E-8AF3-E934CE3B8485}">
  <ds:schemaRefs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6edffdf2-a50c-4edd-b126-f55b2b606120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433F7991-F222-4265-9514-CF5B15F393E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edffdf2-a50c-4edd-b126-f55b2b60612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298</TotalTime>
  <Words>535</Words>
  <Application>Microsoft Office PowerPoint</Application>
  <PresentationFormat>와이드스크린</PresentationFormat>
  <Paragraphs>90</Paragraphs>
  <Slides>10</Slides>
  <Notes>10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20" baseType="lpstr">
      <vt:lpstr>Noto Sans KR</vt:lpstr>
      <vt:lpstr>Pretendard Variable</vt:lpstr>
      <vt:lpstr>맑은 고딕</vt:lpstr>
      <vt:lpstr>Aptos</vt:lpstr>
      <vt:lpstr>Arial</vt:lpstr>
      <vt:lpstr>Calibri</vt:lpstr>
      <vt:lpstr>Century Gothic</vt:lpstr>
      <vt:lpstr>Segoe UI Black</vt:lpstr>
      <vt:lpstr>Wingdings 2</vt:lpstr>
      <vt:lpstr>Quotable</vt:lpstr>
      <vt:lpstr>안락사의 허용 가능성</vt:lpstr>
      <vt:lpstr>목차</vt:lpstr>
      <vt:lpstr>주제 선정 이유</vt:lpstr>
      <vt:lpstr>PowerPoint 프레젠테이션</vt:lpstr>
      <vt:lpstr>PowerPoint 프레젠테이션</vt:lpstr>
      <vt:lpstr>개별 논증(안락사 찬성)</vt:lpstr>
      <vt:lpstr>개별 논증(안락사 반대)</vt:lpstr>
      <vt:lpstr>마무리</vt:lpstr>
      <vt:lpstr>참고문헌</vt:lpstr>
      <vt:lpstr>감사합니다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All-hands meeting</dc:title>
  <cp:lastModifiedBy>김동현</cp:lastModifiedBy>
  <cp:revision>3</cp:revision>
  <dcterms:created xsi:type="dcterms:W3CDTF">2024-01-21T20:20:58Z</dcterms:created>
  <dcterms:modified xsi:type="dcterms:W3CDTF">2024-11-21T07:03:42Z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0x0101004E7A3CF14353984AADEF28004390279A</vt:lpwstr>
  </property>
</Properties>
</file>