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양 성연" initials="양성" lastIdx="1" clrIdx="0">
    <p:extLst>
      <p:ext uri="{19B8F6BF-5375-455C-9EA6-DF929625EA0E}">
        <p15:presenceInfo xmlns:p15="http://schemas.microsoft.com/office/powerpoint/2012/main" userId="c6b184e48380657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DFF2BF-3930-4DF6-8224-B64244A3527C}" v="2550" dt="2021-11-30T13:30:41.131"/>
    <p1510:client id="{2F5457B5-F496-4191-977D-A38493CD6F1D}" v="45" dt="2021-11-30T12:31:14.036"/>
    <p1510:client id="{42710569-A51D-40F6-B8FB-0A96C39BB5F9}" v="2738" dt="2021-12-05T14:15:07.446"/>
    <p1510:client id="{99F1E3C8-61F0-459D-BE5B-75958830DF82}" v="260" dt="2021-11-17T23:50:11.620"/>
    <p1510:client id="{ECCDFB79-6D0E-41E9-9DB3-4D0C462DD6BC}" v="802" dt="2021-11-08T05:17:26.386"/>
    <p1510:client id="{F4B30DFA-3519-42F2-B362-9BED99801864}" v="140" dt="2021-12-04T16:29:23.7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7CBE4B5A-663C-4EFF-A77C-2156D0E521C1}"/>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0F926918-9012-4145-A8E4-AC0C3BAE46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5DDB0DF9-D9E8-463B-AA0D-A615EB692164}"/>
              </a:ext>
            </a:extLst>
          </p:cNvPr>
          <p:cNvSpPr>
            <a:spLocks noGrp="1"/>
          </p:cNvSpPr>
          <p:nvPr>
            <p:ph type="dt" sz="half" idx="10"/>
          </p:nvPr>
        </p:nvSpPr>
        <p:spPr/>
        <p:txBody>
          <a:bodyPr/>
          <a:lstStyle/>
          <a:p>
            <a:fld id="{9AE4736B-CA3C-41DE-AF20-530DF1E79B1A}" type="datetimeFigureOut">
              <a:rPr lang="ko-KR" altLang="en-US" smtClean="0"/>
              <a:t>2021-12-05</a:t>
            </a:fld>
            <a:endParaRPr lang="ko-KR" altLang="en-US"/>
          </a:p>
        </p:txBody>
      </p:sp>
      <p:sp>
        <p:nvSpPr>
          <p:cNvPr id="5" name="바닥글 개체 틀 4">
            <a:extLst>
              <a:ext uri="{FF2B5EF4-FFF2-40B4-BE49-F238E27FC236}">
                <a16:creationId xmlns:a16="http://schemas.microsoft.com/office/drawing/2014/main" id="{74AA6548-7F87-40A5-AA96-EF9E1D666A07}"/>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8723DCA-EE42-42C3-8537-A97B25819CE1}"/>
              </a:ext>
            </a:extLst>
          </p:cNvPr>
          <p:cNvSpPr>
            <a:spLocks noGrp="1"/>
          </p:cNvSpPr>
          <p:nvPr>
            <p:ph type="sldNum" sz="quarter" idx="12"/>
          </p:nvPr>
        </p:nvSpPr>
        <p:spPr/>
        <p:txBody>
          <a:body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1918585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8D5CA76-4A18-47FC-ADA3-01D551A0CCB9}"/>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510EBC7C-4178-4F98-B1B3-072D0E06BE32}"/>
              </a:ext>
            </a:extLst>
          </p:cNvPr>
          <p:cNvSpPr>
            <a:spLocks noGrp="1"/>
          </p:cNvSpPr>
          <p:nvPr>
            <p:ph idx="1"/>
          </p:nvPr>
        </p:nvSpPr>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B1BA4765-3FD3-4CA4-A25A-75182421EAE4}"/>
              </a:ext>
            </a:extLst>
          </p:cNvPr>
          <p:cNvSpPr>
            <a:spLocks noGrp="1"/>
          </p:cNvSpPr>
          <p:nvPr>
            <p:ph type="dt" sz="half" idx="10"/>
          </p:nvPr>
        </p:nvSpPr>
        <p:spPr/>
        <p:txBody>
          <a:bodyPr/>
          <a:lstStyle/>
          <a:p>
            <a:fld id="{9AE4736B-CA3C-41DE-AF20-530DF1E79B1A}" type="datetimeFigureOut">
              <a:rPr lang="ko-KR" altLang="en-US" smtClean="0"/>
              <a:t>2021-12-05</a:t>
            </a:fld>
            <a:endParaRPr lang="ko-KR" altLang="en-US"/>
          </a:p>
        </p:txBody>
      </p:sp>
      <p:sp>
        <p:nvSpPr>
          <p:cNvPr id="5" name="바닥글 개체 틀 4">
            <a:extLst>
              <a:ext uri="{FF2B5EF4-FFF2-40B4-BE49-F238E27FC236}">
                <a16:creationId xmlns:a16="http://schemas.microsoft.com/office/drawing/2014/main" id="{770CB0B3-2F67-4809-84C9-DB3959AF0818}"/>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138C569A-D5BD-4BC4-94C4-136468BE697F}"/>
              </a:ext>
            </a:extLst>
          </p:cNvPr>
          <p:cNvSpPr>
            <a:spLocks noGrp="1"/>
          </p:cNvSpPr>
          <p:nvPr>
            <p:ph type="sldNum" sz="quarter" idx="12"/>
          </p:nvPr>
        </p:nvSpPr>
        <p:spPr/>
        <p:txBody>
          <a:body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1510735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447A28B-BC89-45AD-9AA1-D065DCAD0B7C}"/>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5CEDAAEB-BD6B-4AD8-9CBE-6AEC3C4BDF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스타일을 편집하려면 클릭</a:t>
            </a:r>
          </a:p>
        </p:txBody>
      </p:sp>
      <p:sp>
        <p:nvSpPr>
          <p:cNvPr id="4" name="날짜 개체 틀 3">
            <a:extLst>
              <a:ext uri="{FF2B5EF4-FFF2-40B4-BE49-F238E27FC236}">
                <a16:creationId xmlns:a16="http://schemas.microsoft.com/office/drawing/2014/main" id="{4BB0CEDB-4A16-44E6-B12C-02E292465EB8}"/>
              </a:ext>
            </a:extLst>
          </p:cNvPr>
          <p:cNvSpPr>
            <a:spLocks noGrp="1"/>
          </p:cNvSpPr>
          <p:nvPr>
            <p:ph type="dt" sz="half" idx="10"/>
          </p:nvPr>
        </p:nvSpPr>
        <p:spPr/>
        <p:txBody>
          <a:bodyPr/>
          <a:lstStyle/>
          <a:p>
            <a:fld id="{9AE4736B-CA3C-41DE-AF20-530DF1E79B1A}" type="datetimeFigureOut">
              <a:rPr lang="ko-KR" altLang="en-US" smtClean="0"/>
              <a:t>2021-12-05</a:t>
            </a:fld>
            <a:endParaRPr lang="ko-KR" altLang="en-US"/>
          </a:p>
        </p:txBody>
      </p:sp>
      <p:sp>
        <p:nvSpPr>
          <p:cNvPr id="5" name="바닥글 개체 틀 4">
            <a:extLst>
              <a:ext uri="{FF2B5EF4-FFF2-40B4-BE49-F238E27FC236}">
                <a16:creationId xmlns:a16="http://schemas.microsoft.com/office/drawing/2014/main" id="{6B891230-92D0-4C19-B870-CF8C36C2202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83CD2C58-A2ED-4469-B0E7-1852054A86F4}"/>
              </a:ext>
            </a:extLst>
          </p:cNvPr>
          <p:cNvSpPr>
            <a:spLocks noGrp="1"/>
          </p:cNvSpPr>
          <p:nvPr>
            <p:ph type="sldNum" sz="quarter" idx="12"/>
          </p:nvPr>
        </p:nvSpPr>
        <p:spPr/>
        <p:txBody>
          <a:body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37570050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79132250-1C9E-4352-A2EE-976959B723B2}"/>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BC0D4553-3337-47DB-BDC5-368BBE062E53}"/>
              </a:ext>
            </a:extLst>
          </p:cNvPr>
          <p:cNvSpPr>
            <a:spLocks noGrp="1"/>
          </p:cNvSpPr>
          <p:nvPr>
            <p:ph sz="half" idx="1"/>
          </p:nvPr>
        </p:nvSpPr>
        <p:spPr>
          <a:xfrm>
            <a:off x="838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내용 개체 틀 3">
            <a:extLst>
              <a:ext uri="{FF2B5EF4-FFF2-40B4-BE49-F238E27FC236}">
                <a16:creationId xmlns:a16="http://schemas.microsoft.com/office/drawing/2014/main" id="{C00F5359-A1EB-4C43-BFF3-C2D91D4AD498}"/>
              </a:ext>
            </a:extLst>
          </p:cNvPr>
          <p:cNvSpPr>
            <a:spLocks noGrp="1"/>
          </p:cNvSpPr>
          <p:nvPr>
            <p:ph sz="half" idx="2"/>
          </p:nvPr>
        </p:nvSpPr>
        <p:spPr>
          <a:xfrm>
            <a:off x="6172200" y="1825625"/>
            <a:ext cx="5181600" cy="435133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날짜 개체 틀 4">
            <a:extLst>
              <a:ext uri="{FF2B5EF4-FFF2-40B4-BE49-F238E27FC236}">
                <a16:creationId xmlns:a16="http://schemas.microsoft.com/office/drawing/2014/main" id="{B3C51126-20FD-4C49-9A0D-E9860B0D175A}"/>
              </a:ext>
            </a:extLst>
          </p:cNvPr>
          <p:cNvSpPr>
            <a:spLocks noGrp="1"/>
          </p:cNvSpPr>
          <p:nvPr>
            <p:ph type="dt" sz="half" idx="10"/>
          </p:nvPr>
        </p:nvSpPr>
        <p:spPr/>
        <p:txBody>
          <a:bodyPr/>
          <a:lstStyle/>
          <a:p>
            <a:fld id="{9AE4736B-CA3C-41DE-AF20-530DF1E79B1A}" type="datetimeFigureOut">
              <a:rPr lang="ko-KR" altLang="en-US" smtClean="0"/>
              <a:t>2021-12-05</a:t>
            </a:fld>
            <a:endParaRPr lang="ko-KR" altLang="en-US"/>
          </a:p>
        </p:txBody>
      </p:sp>
      <p:sp>
        <p:nvSpPr>
          <p:cNvPr id="6" name="바닥글 개체 틀 5">
            <a:extLst>
              <a:ext uri="{FF2B5EF4-FFF2-40B4-BE49-F238E27FC236}">
                <a16:creationId xmlns:a16="http://schemas.microsoft.com/office/drawing/2014/main" id="{0770B81F-6D61-454A-A9C0-046FA0D0EB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81677A01-454F-45BC-93AE-B36B4DC5823C}"/>
              </a:ext>
            </a:extLst>
          </p:cNvPr>
          <p:cNvSpPr>
            <a:spLocks noGrp="1"/>
          </p:cNvSpPr>
          <p:nvPr>
            <p:ph type="sldNum" sz="quarter" idx="12"/>
          </p:nvPr>
        </p:nvSpPr>
        <p:spPr/>
        <p:txBody>
          <a:body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3352751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6F8A70D-5517-484C-9E05-757218070357}"/>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F70BC280-6256-4D44-ABB7-85B286EE25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4" name="내용 개체 틀 3">
            <a:extLst>
              <a:ext uri="{FF2B5EF4-FFF2-40B4-BE49-F238E27FC236}">
                <a16:creationId xmlns:a16="http://schemas.microsoft.com/office/drawing/2014/main" id="{E01AADCD-05E6-4B6D-A06C-6D26B7139680}"/>
              </a:ext>
            </a:extLst>
          </p:cNvPr>
          <p:cNvSpPr>
            <a:spLocks noGrp="1"/>
          </p:cNvSpPr>
          <p:nvPr>
            <p:ph sz="half" idx="2"/>
          </p:nvPr>
        </p:nvSpPr>
        <p:spPr>
          <a:xfrm>
            <a:off x="839788" y="2505075"/>
            <a:ext cx="5157787"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5" name="텍스트 개체 틀 4">
            <a:extLst>
              <a:ext uri="{FF2B5EF4-FFF2-40B4-BE49-F238E27FC236}">
                <a16:creationId xmlns:a16="http://schemas.microsoft.com/office/drawing/2014/main" id="{EB77C11D-471C-4D2A-B297-11BA9EE2AC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스타일을 편집하려면 클릭</a:t>
            </a:r>
          </a:p>
        </p:txBody>
      </p:sp>
      <p:sp>
        <p:nvSpPr>
          <p:cNvPr id="6" name="내용 개체 틀 5">
            <a:extLst>
              <a:ext uri="{FF2B5EF4-FFF2-40B4-BE49-F238E27FC236}">
                <a16:creationId xmlns:a16="http://schemas.microsoft.com/office/drawing/2014/main" id="{34681211-A224-4329-A738-7F5DF24403AF}"/>
              </a:ext>
            </a:extLst>
          </p:cNvPr>
          <p:cNvSpPr>
            <a:spLocks noGrp="1"/>
          </p:cNvSpPr>
          <p:nvPr>
            <p:ph sz="quarter" idx="4"/>
          </p:nvPr>
        </p:nvSpPr>
        <p:spPr>
          <a:xfrm>
            <a:off x="6172200" y="2505075"/>
            <a:ext cx="5183188" cy="3684588"/>
          </a:xfrm>
        </p:spPr>
        <p:txBody>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7" name="날짜 개체 틀 6">
            <a:extLst>
              <a:ext uri="{FF2B5EF4-FFF2-40B4-BE49-F238E27FC236}">
                <a16:creationId xmlns:a16="http://schemas.microsoft.com/office/drawing/2014/main" id="{611E7408-B72B-4ADA-BF1C-6BC1087870F1}"/>
              </a:ext>
            </a:extLst>
          </p:cNvPr>
          <p:cNvSpPr>
            <a:spLocks noGrp="1"/>
          </p:cNvSpPr>
          <p:nvPr>
            <p:ph type="dt" sz="half" idx="10"/>
          </p:nvPr>
        </p:nvSpPr>
        <p:spPr/>
        <p:txBody>
          <a:bodyPr/>
          <a:lstStyle/>
          <a:p>
            <a:fld id="{9AE4736B-CA3C-41DE-AF20-530DF1E79B1A}" type="datetimeFigureOut">
              <a:rPr lang="ko-KR" altLang="en-US" smtClean="0"/>
              <a:t>2021-12-05</a:t>
            </a:fld>
            <a:endParaRPr lang="ko-KR" altLang="en-US"/>
          </a:p>
        </p:txBody>
      </p:sp>
      <p:sp>
        <p:nvSpPr>
          <p:cNvPr id="8" name="바닥글 개체 틀 7">
            <a:extLst>
              <a:ext uri="{FF2B5EF4-FFF2-40B4-BE49-F238E27FC236}">
                <a16:creationId xmlns:a16="http://schemas.microsoft.com/office/drawing/2014/main" id="{1C498DA0-E7B7-452E-94E6-DF8F9018ABEF}"/>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7EE5431F-E0D0-497B-9E09-C7B45BF48B0C}"/>
              </a:ext>
            </a:extLst>
          </p:cNvPr>
          <p:cNvSpPr>
            <a:spLocks noGrp="1"/>
          </p:cNvSpPr>
          <p:nvPr>
            <p:ph type="sldNum" sz="quarter" idx="12"/>
          </p:nvPr>
        </p:nvSpPr>
        <p:spPr/>
        <p:txBody>
          <a:body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2064355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2477F5B-3923-4786-8EC9-410BAF1CB3A2}"/>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F6C9E2CE-0D62-4433-9BC5-9F1D6B5F74FA}"/>
              </a:ext>
            </a:extLst>
          </p:cNvPr>
          <p:cNvSpPr>
            <a:spLocks noGrp="1"/>
          </p:cNvSpPr>
          <p:nvPr>
            <p:ph type="dt" sz="half" idx="10"/>
          </p:nvPr>
        </p:nvSpPr>
        <p:spPr/>
        <p:txBody>
          <a:bodyPr/>
          <a:lstStyle/>
          <a:p>
            <a:fld id="{9AE4736B-CA3C-41DE-AF20-530DF1E79B1A}" type="datetimeFigureOut">
              <a:rPr lang="ko-KR" altLang="en-US" smtClean="0"/>
              <a:t>2021-12-05</a:t>
            </a:fld>
            <a:endParaRPr lang="ko-KR" altLang="en-US"/>
          </a:p>
        </p:txBody>
      </p:sp>
      <p:sp>
        <p:nvSpPr>
          <p:cNvPr id="4" name="바닥글 개체 틀 3">
            <a:extLst>
              <a:ext uri="{FF2B5EF4-FFF2-40B4-BE49-F238E27FC236}">
                <a16:creationId xmlns:a16="http://schemas.microsoft.com/office/drawing/2014/main" id="{655EBA8A-BFDF-430F-95FB-DB48DD9184C1}"/>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EEEDFB17-5E0C-4220-81A7-84F2C9DD75E3}"/>
              </a:ext>
            </a:extLst>
          </p:cNvPr>
          <p:cNvSpPr>
            <a:spLocks noGrp="1"/>
          </p:cNvSpPr>
          <p:nvPr>
            <p:ph type="sldNum" sz="quarter" idx="12"/>
          </p:nvPr>
        </p:nvSpPr>
        <p:spPr/>
        <p:txBody>
          <a:body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1462869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07ABBF4-8447-4FA3-916C-F8893FDD7639}"/>
              </a:ext>
            </a:extLst>
          </p:cNvPr>
          <p:cNvSpPr>
            <a:spLocks noGrp="1"/>
          </p:cNvSpPr>
          <p:nvPr>
            <p:ph type="dt" sz="half" idx="10"/>
          </p:nvPr>
        </p:nvSpPr>
        <p:spPr/>
        <p:txBody>
          <a:bodyPr/>
          <a:lstStyle/>
          <a:p>
            <a:fld id="{9AE4736B-CA3C-41DE-AF20-530DF1E79B1A}" type="datetimeFigureOut">
              <a:rPr lang="ko-KR" altLang="en-US" smtClean="0"/>
              <a:t>2021-12-05</a:t>
            </a:fld>
            <a:endParaRPr lang="ko-KR" altLang="en-US"/>
          </a:p>
        </p:txBody>
      </p:sp>
      <p:sp>
        <p:nvSpPr>
          <p:cNvPr id="3" name="바닥글 개체 틀 2">
            <a:extLst>
              <a:ext uri="{FF2B5EF4-FFF2-40B4-BE49-F238E27FC236}">
                <a16:creationId xmlns:a16="http://schemas.microsoft.com/office/drawing/2014/main" id="{6EBF9BFC-5DB9-4DBB-A122-475B62F04BD7}"/>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942FF95F-291F-4D2D-94F8-223D2BA27834}"/>
              </a:ext>
            </a:extLst>
          </p:cNvPr>
          <p:cNvSpPr>
            <a:spLocks noGrp="1"/>
          </p:cNvSpPr>
          <p:nvPr>
            <p:ph type="sldNum" sz="quarter" idx="12"/>
          </p:nvPr>
        </p:nvSpPr>
        <p:spPr/>
        <p:txBody>
          <a:body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3641587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6A609CA-603B-4B67-8B11-9679E55D1F2D}"/>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C9598532-E3C8-426F-8405-DF2AE821C2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텍스트 개체 틀 3">
            <a:extLst>
              <a:ext uri="{FF2B5EF4-FFF2-40B4-BE49-F238E27FC236}">
                <a16:creationId xmlns:a16="http://schemas.microsoft.com/office/drawing/2014/main" id="{AF71984F-E32D-4239-8EA9-4E5132C970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513E2819-F956-4D02-9FB8-F1FC9B562ED2}"/>
              </a:ext>
            </a:extLst>
          </p:cNvPr>
          <p:cNvSpPr>
            <a:spLocks noGrp="1"/>
          </p:cNvSpPr>
          <p:nvPr>
            <p:ph type="dt" sz="half" idx="10"/>
          </p:nvPr>
        </p:nvSpPr>
        <p:spPr/>
        <p:txBody>
          <a:bodyPr/>
          <a:lstStyle/>
          <a:p>
            <a:fld id="{9AE4736B-CA3C-41DE-AF20-530DF1E79B1A}" type="datetimeFigureOut">
              <a:rPr lang="ko-KR" altLang="en-US" smtClean="0"/>
              <a:t>2021-12-05</a:t>
            </a:fld>
            <a:endParaRPr lang="ko-KR" altLang="en-US"/>
          </a:p>
        </p:txBody>
      </p:sp>
      <p:sp>
        <p:nvSpPr>
          <p:cNvPr id="6" name="바닥글 개체 틀 5">
            <a:extLst>
              <a:ext uri="{FF2B5EF4-FFF2-40B4-BE49-F238E27FC236}">
                <a16:creationId xmlns:a16="http://schemas.microsoft.com/office/drawing/2014/main" id="{B5936216-7ECE-4BCC-ACC3-3236D1F8E34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FB409F8D-D47C-4F93-8151-14AC1A894F0D}"/>
              </a:ext>
            </a:extLst>
          </p:cNvPr>
          <p:cNvSpPr>
            <a:spLocks noGrp="1"/>
          </p:cNvSpPr>
          <p:nvPr>
            <p:ph type="sldNum" sz="quarter" idx="12"/>
          </p:nvPr>
        </p:nvSpPr>
        <p:spPr/>
        <p:txBody>
          <a:body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468375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2EC3B17-F608-4365-BBA5-8E709132846B}"/>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134A6F7A-07D5-418B-80D5-60FF5E630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086C53DE-9D24-4D72-A60C-10A2EA4B89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스타일을 편집하려면 클릭</a:t>
            </a:r>
          </a:p>
        </p:txBody>
      </p:sp>
      <p:sp>
        <p:nvSpPr>
          <p:cNvPr id="5" name="날짜 개체 틀 4">
            <a:extLst>
              <a:ext uri="{FF2B5EF4-FFF2-40B4-BE49-F238E27FC236}">
                <a16:creationId xmlns:a16="http://schemas.microsoft.com/office/drawing/2014/main" id="{4B49717C-53EF-4EA6-ABA1-A20653E97B6D}"/>
              </a:ext>
            </a:extLst>
          </p:cNvPr>
          <p:cNvSpPr>
            <a:spLocks noGrp="1"/>
          </p:cNvSpPr>
          <p:nvPr>
            <p:ph type="dt" sz="half" idx="10"/>
          </p:nvPr>
        </p:nvSpPr>
        <p:spPr/>
        <p:txBody>
          <a:bodyPr/>
          <a:lstStyle/>
          <a:p>
            <a:fld id="{9AE4736B-CA3C-41DE-AF20-530DF1E79B1A}" type="datetimeFigureOut">
              <a:rPr lang="ko-KR" altLang="en-US" smtClean="0"/>
              <a:t>2021-12-05</a:t>
            </a:fld>
            <a:endParaRPr lang="ko-KR" altLang="en-US"/>
          </a:p>
        </p:txBody>
      </p:sp>
      <p:sp>
        <p:nvSpPr>
          <p:cNvPr id="6" name="바닥글 개체 틀 5">
            <a:extLst>
              <a:ext uri="{FF2B5EF4-FFF2-40B4-BE49-F238E27FC236}">
                <a16:creationId xmlns:a16="http://schemas.microsoft.com/office/drawing/2014/main" id="{461464D3-9A4C-4D36-AF24-52B178EB25AA}"/>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9C4CD836-F0D4-4FFF-B76A-A21B3EEE4C05}"/>
              </a:ext>
            </a:extLst>
          </p:cNvPr>
          <p:cNvSpPr>
            <a:spLocks noGrp="1"/>
          </p:cNvSpPr>
          <p:nvPr>
            <p:ph type="sldNum" sz="quarter" idx="12"/>
          </p:nvPr>
        </p:nvSpPr>
        <p:spPr/>
        <p:txBody>
          <a:body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2276680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FBA7128-914E-4946-AF83-9ECF1871F829}"/>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F4EBDF57-94FF-4B6C-8430-2813FAF096A2}"/>
              </a:ext>
            </a:extLst>
          </p:cNvPr>
          <p:cNvSpPr>
            <a:spLocks noGrp="1"/>
          </p:cNvSpPr>
          <p:nvPr>
            <p:ph type="body" orient="vert" idx="1"/>
          </p:nvPr>
        </p:nvSpPr>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215E9A1D-4A25-4DB0-A3B4-F7682C4AC990}"/>
              </a:ext>
            </a:extLst>
          </p:cNvPr>
          <p:cNvSpPr>
            <a:spLocks noGrp="1"/>
          </p:cNvSpPr>
          <p:nvPr>
            <p:ph type="dt" sz="half" idx="10"/>
          </p:nvPr>
        </p:nvSpPr>
        <p:spPr/>
        <p:txBody>
          <a:bodyPr/>
          <a:lstStyle/>
          <a:p>
            <a:fld id="{9AE4736B-CA3C-41DE-AF20-530DF1E79B1A}" type="datetimeFigureOut">
              <a:rPr lang="ko-KR" altLang="en-US" smtClean="0"/>
              <a:t>2021-12-05</a:t>
            </a:fld>
            <a:endParaRPr lang="ko-KR" altLang="en-US"/>
          </a:p>
        </p:txBody>
      </p:sp>
      <p:sp>
        <p:nvSpPr>
          <p:cNvPr id="5" name="바닥글 개체 틀 4">
            <a:extLst>
              <a:ext uri="{FF2B5EF4-FFF2-40B4-BE49-F238E27FC236}">
                <a16:creationId xmlns:a16="http://schemas.microsoft.com/office/drawing/2014/main" id="{85EEC84F-2C4C-470D-BFA0-5560BB394B51}"/>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7889675C-FF26-4CD1-AEE5-D60F9257CA93}"/>
              </a:ext>
            </a:extLst>
          </p:cNvPr>
          <p:cNvSpPr>
            <a:spLocks noGrp="1"/>
          </p:cNvSpPr>
          <p:nvPr>
            <p:ph type="sldNum" sz="quarter" idx="12"/>
          </p:nvPr>
        </p:nvSpPr>
        <p:spPr/>
        <p:txBody>
          <a:body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4097820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E6937C00-BABA-4D8F-90E5-5A3BEB113E77}"/>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B26FF20E-79F1-4A89-805F-C36BB29888BA}"/>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508DFE46-8DD2-4121-8B39-BA218CB96FCC}"/>
              </a:ext>
            </a:extLst>
          </p:cNvPr>
          <p:cNvSpPr>
            <a:spLocks noGrp="1"/>
          </p:cNvSpPr>
          <p:nvPr>
            <p:ph type="dt" sz="half" idx="10"/>
          </p:nvPr>
        </p:nvSpPr>
        <p:spPr/>
        <p:txBody>
          <a:bodyPr/>
          <a:lstStyle/>
          <a:p>
            <a:fld id="{9AE4736B-CA3C-41DE-AF20-530DF1E79B1A}" type="datetimeFigureOut">
              <a:rPr lang="ko-KR" altLang="en-US" smtClean="0"/>
              <a:t>2021-12-05</a:t>
            </a:fld>
            <a:endParaRPr lang="ko-KR" altLang="en-US"/>
          </a:p>
        </p:txBody>
      </p:sp>
      <p:sp>
        <p:nvSpPr>
          <p:cNvPr id="5" name="바닥글 개체 틀 4">
            <a:extLst>
              <a:ext uri="{FF2B5EF4-FFF2-40B4-BE49-F238E27FC236}">
                <a16:creationId xmlns:a16="http://schemas.microsoft.com/office/drawing/2014/main" id="{C35AF71D-F0F2-4E8A-AD48-D7CC93F1D53D}"/>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84AFEDDC-C4F4-41BC-8B13-2D763426D51A}"/>
              </a:ext>
            </a:extLst>
          </p:cNvPr>
          <p:cNvSpPr>
            <a:spLocks noGrp="1"/>
          </p:cNvSpPr>
          <p:nvPr>
            <p:ph type="sldNum" sz="quarter" idx="12"/>
          </p:nvPr>
        </p:nvSpPr>
        <p:spPr/>
        <p:txBody>
          <a:body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226069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9666AB88-C6BE-476E-8E02-AFC6EE63419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D362B166-5BDA-4423-BC4D-E120D3D9D1C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B6D5EADB-AF56-433F-BBC4-6E7CF17AB1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E4736B-CA3C-41DE-AF20-530DF1E79B1A}" type="datetimeFigureOut">
              <a:rPr lang="ko-KR" altLang="en-US" smtClean="0"/>
              <a:t>2021-12-05</a:t>
            </a:fld>
            <a:endParaRPr lang="ko-KR" altLang="en-US"/>
          </a:p>
        </p:txBody>
      </p:sp>
      <p:sp>
        <p:nvSpPr>
          <p:cNvPr id="5" name="바닥글 개체 틀 4">
            <a:extLst>
              <a:ext uri="{FF2B5EF4-FFF2-40B4-BE49-F238E27FC236}">
                <a16:creationId xmlns:a16="http://schemas.microsoft.com/office/drawing/2014/main" id="{ACD48D96-0BEE-4418-A019-12F9506432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7505DD37-9A86-46BA-ABCE-67DB8EFC3D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C63E0B-81E2-48F1-903B-F5D3A8A97B54}" type="slidenum">
              <a:rPr lang="ko-KR" altLang="en-US" smtClean="0"/>
              <a:t>‹#›</a:t>
            </a:fld>
            <a:endParaRPr lang="ko-KR" altLang="en-US"/>
          </a:p>
        </p:txBody>
      </p:sp>
    </p:spTree>
    <p:extLst>
      <p:ext uri="{BB962C8B-B14F-4D97-AF65-F5344CB8AC3E}">
        <p14:creationId xmlns:p14="http://schemas.microsoft.com/office/powerpoint/2010/main" val="36066027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9803CCFE-F8D6-45A6-A3D6-6A84BD374D93}"/>
              </a:ext>
            </a:extLst>
          </p:cNvPr>
          <p:cNvSpPr>
            <a:spLocks noGrp="1"/>
          </p:cNvSpPr>
          <p:nvPr>
            <p:ph type="ctrTitle"/>
          </p:nvPr>
        </p:nvSpPr>
        <p:spPr/>
        <p:txBody>
          <a:bodyPr/>
          <a:lstStyle/>
          <a:p>
            <a:r>
              <a:rPr lang="ko-KR" altLang="en-US" dirty="0">
                <a:ea typeface="맑은 고딕"/>
              </a:rPr>
              <a:t>멸종위기 동물의 사냥권을 팔아도 되는가?</a:t>
            </a:r>
          </a:p>
        </p:txBody>
      </p:sp>
      <p:sp>
        <p:nvSpPr>
          <p:cNvPr id="3" name="부제목 2">
            <a:extLst>
              <a:ext uri="{FF2B5EF4-FFF2-40B4-BE49-F238E27FC236}">
                <a16:creationId xmlns:a16="http://schemas.microsoft.com/office/drawing/2014/main" id="{7819AE60-9344-4F6F-B15F-04FB2561D94E}"/>
              </a:ext>
            </a:extLst>
          </p:cNvPr>
          <p:cNvSpPr>
            <a:spLocks noGrp="1"/>
          </p:cNvSpPr>
          <p:nvPr>
            <p:ph type="subTitle" idx="1"/>
          </p:nvPr>
        </p:nvSpPr>
        <p:spPr/>
        <p:txBody>
          <a:bodyPr vert="horz" lIns="91440" tIns="45720" rIns="91440" bIns="45720" rtlCol="0" anchor="t">
            <a:normAutofit/>
          </a:bodyPr>
          <a:lstStyle/>
          <a:p>
            <a:endParaRPr lang="ko-KR" altLang="en-US"/>
          </a:p>
          <a:p>
            <a:endParaRPr lang="ko-KR" altLang="en-US" dirty="0">
              <a:ea typeface="맑은 고딕"/>
            </a:endParaRPr>
          </a:p>
          <a:p>
            <a:r>
              <a:rPr lang="ko-KR" altLang="en-US" dirty="0">
                <a:ea typeface="맑은 고딕"/>
              </a:rPr>
              <a:t>202111791 소방안전학부 </a:t>
            </a:r>
            <a:r>
              <a:rPr lang="ko-KR" altLang="en-US" dirty="0" err="1">
                <a:ea typeface="맑은 고딕"/>
              </a:rPr>
              <a:t>양도연</a:t>
            </a:r>
          </a:p>
        </p:txBody>
      </p:sp>
    </p:spTree>
    <p:extLst>
      <p:ext uri="{BB962C8B-B14F-4D97-AF65-F5344CB8AC3E}">
        <p14:creationId xmlns:p14="http://schemas.microsoft.com/office/powerpoint/2010/main" val="2547800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AB09892-6BE6-452E-9389-75D7F9A55A99}"/>
              </a:ext>
            </a:extLst>
          </p:cNvPr>
          <p:cNvSpPr>
            <a:spLocks noGrp="1"/>
          </p:cNvSpPr>
          <p:nvPr>
            <p:ph type="title"/>
          </p:nvPr>
        </p:nvSpPr>
        <p:spPr/>
        <p:txBody>
          <a:bodyPr/>
          <a:lstStyle/>
          <a:p>
            <a:r>
              <a:rPr lang="ko-KR" altLang="en-US" dirty="0">
                <a:ea typeface="맑은 고딕"/>
              </a:rPr>
              <a:t>                      목차 </a:t>
            </a:r>
            <a:endParaRPr lang="ko-KR" altLang="en-US" dirty="0"/>
          </a:p>
        </p:txBody>
      </p:sp>
      <p:sp>
        <p:nvSpPr>
          <p:cNvPr id="3" name="내용 개체 틀 2">
            <a:extLst>
              <a:ext uri="{FF2B5EF4-FFF2-40B4-BE49-F238E27FC236}">
                <a16:creationId xmlns:a16="http://schemas.microsoft.com/office/drawing/2014/main" id="{5D07ED16-CB9F-48F7-A864-F498150328F3}"/>
              </a:ext>
            </a:extLst>
          </p:cNvPr>
          <p:cNvSpPr>
            <a:spLocks noGrp="1"/>
          </p:cNvSpPr>
          <p:nvPr>
            <p:ph idx="1"/>
          </p:nvPr>
        </p:nvSpPr>
        <p:spPr/>
        <p:txBody>
          <a:bodyPr vert="horz" lIns="91440" tIns="45720" rIns="91440" bIns="45720" rtlCol="0" anchor="t">
            <a:normAutofit/>
          </a:bodyPr>
          <a:lstStyle/>
          <a:p>
            <a:r>
              <a:rPr lang="ko-KR" altLang="en-US" dirty="0">
                <a:ea typeface="맑은 고딕"/>
              </a:rPr>
              <a:t>서론</a:t>
            </a:r>
            <a:endParaRPr lang="ko-KR" altLang="en-US" dirty="0">
              <a:ea typeface="맑은 고딕" panose="020B0503020000020004" pitchFamily="34" charset="-127"/>
            </a:endParaRPr>
          </a:p>
          <a:p>
            <a:endParaRPr lang="ko-KR" altLang="en-US" dirty="0">
              <a:ea typeface="맑은 고딕"/>
            </a:endParaRPr>
          </a:p>
          <a:p>
            <a:r>
              <a:rPr lang="ko-KR" altLang="en-US" dirty="0">
                <a:ea typeface="맑은 고딕"/>
              </a:rPr>
              <a:t>멸종위기동물 사냥 권 거래에 대한 찬성 입장 </a:t>
            </a:r>
          </a:p>
          <a:p>
            <a:endParaRPr lang="ko-KR" altLang="en-US" dirty="0">
              <a:ea typeface="맑은 고딕"/>
            </a:endParaRPr>
          </a:p>
          <a:p>
            <a:r>
              <a:rPr lang="ko-KR" altLang="en-US" dirty="0">
                <a:ea typeface="맑은 고딕"/>
              </a:rPr>
              <a:t>멸종위기동물 사냥 권 거래에 대한 반대 입장 </a:t>
            </a:r>
          </a:p>
          <a:p>
            <a:endParaRPr lang="ko-KR" altLang="en-US" dirty="0">
              <a:ea typeface="맑은 고딕"/>
            </a:endParaRPr>
          </a:p>
          <a:p>
            <a:r>
              <a:rPr lang="ko-KR" altLang="en-US" dirty="0">
                <a:ea typeface="맑은 고딕"/>
              </a:rPr>
              <a:t>마무리 </a:t>
            </a:r>
          </a:p>
          <a:p>
            <a:endParaRPr lang="ko-KR" altLang="en-US" dirty="0">
              <a:ea typeface="맑은 고딕"/>
            </a:endParaRPr>
          </a:p>
          <a:p>
            <a:endParaRPr lang="ko-KR" altLang="en-US" dirty="0">
              <a:ea typeface="맑은 고딕"/>
            </a:endParaRPr>
          </a:p>
          <a:p>
            <a:endParaRPr lang="ko-KR" altLang="en-US" dirty="0">
              <a:ea typeface="맑은 고딕"/>
            </a:endParaRPr>
          </a:p>
          <a:p>
            <a:endParaRPr lang="ko-KR" altLang="en-US" dirty="0">
              <a:ea typeface="맑은 고딕"/>
            </a:endParaRPr>
          </a:p>
          <a:p>
            <a:endParaRPr lang="ko-KR" altLang="en-US" dirty="0">
              <a:ea typeface="맑은 고딕"/>
            </a:endParaRPr>
          </a:p>
        </p:txBody>
      </p:sp>
    </p:spTree>
    <p:extLst>
      <p:ext uri="{BB962C8B-B14F-4D97-AF65-F5344CB8AC3E}">
        <p14:creationId xmlns:p14="http://schemas.microsoft.com/office/powerpoint/2010/main" val="27563116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C2E6958-8BC6-4A6B-8891-4E08A659956A}"/>
              </a:ext>
            </a:extLst>
          </p:cNvPr>
          <p:cNvSpPr>
            <a:spLocks noGrp="1"/>
          </p:cNvSpPr>
          <p:nvPr>
            <p:ph type="title"/>
          </p:nvPr>
        </p:nvSpPr>
        <p:spPr/>
        <p:txBody>
          <a:bodyPr/>
          <a:lstStyle/>
          <a:p>
            <a:r>
              <a:rPr lang="ko-KR" altLang="en-US" dirty="0">
                <a:ea typeface="맑은 고딕"/>
              </a:rPr>
              <a:t>                       서론 </a:t>
            </a:r>
            <a:endParaRPr lang="ko-KR" altLang="en-US" dirty="0"/>
          </a:p>
        </p:txBody>
      </p:sp>
      <p:sp>
        <p:nvSpPr>
          <p:cNvPr id="3" name="내용 개체 틀 2">
            <a:extLst>
              <a:ext uri="{FF2B5EF4-FFF2-40B4-BE49-F238E27FC236}">
                <a16:creationId xmlns:a16="http://schemas.microsoft.com/office/drawing/2014/main" id="{FA560422-A504-45A4-ADFD-2ACD9EA7330A}"/>
              </a:ext>
            </a:extLst>
          </p:cNvPr>
          <p:cNvSpPr>
            <a:spLocks noGrp="1"/>
          </p:cNvSpPr>
          <p:nvPr>
            <p:ph idx="1"/>
          </p:nvPr>
        </p:nvSpPr>
        <p:spPr>
          <a:xfrm>
            <a:off x="838200" y="1782330"/>
            <a:ext cx="10515600" cy="4351338"/>
          </a:xfrm>
        </p:spPr>
        <p:txBody>
          <a:bodyPr vert="horz" lIns="91440" tIns="45720" rIns="91440" bIns="45720" rtlCol="0" anchor="t">
            <a:normAutofit/>
          </a:bodyPr>
          <a:lstStyle/>
          <a:p>
            <a:pPr marL="0" indent="0">
              <a:buNone/>
            </a:pPr>
            <a:r>
              <a:rPr lang="ko-KR" altLang="en-US" dirty="0">
                <a:ea typeface="맑은 고딕"/>
              </a:rPr>
              <a:t>많은 사람들은 멸종위기 동물이 그 생태계의 종이 많이 없는 동물이란 것을 알 것 이다. 근데 그 멸종위기 동물의 사냥권을 판매하고 있다. 원래는 사람들은 하지 말아야 할 일이라고 알겠지만 사람들은 자신의 이익과  나라라면 관광객에게 재미를 줄 수 있게 코끼리나 검은 코뿔소 등 여러 멸종위기동물을 쏠 수 있는 권리를 판매하고 있다. 이런 행동이 잘못된 행동이라는 것을 알고 있을 </a:t>
            </a:r>
            <a:r>
              <a:rPr lang="ko-KR" altLang="en-US" dirty="0" err="1">
                <a:ea typeface="맑은 고딕"/>
              </a:rPr>
              <a:t>테지만</a:t>
            </a:r>
            <a:r>
              <a:rPr lang="ko-KR" altLang="en-US" dirty="0">
                <a:ea typeface="맑은 고딕"/>
              </a:rPr>
              <a:t> 이런 형태의 트로피 헌팅을 즐기는 것을 보면 마땅한 이유가 있을 것이라고 생각이 </a:t>
            </a:r>
            <a:r>
              <a:rPr lang="ko-KR" altLang="en-US" dirty="0" err="1">
                <a:ea typeface="맑은 고딕"/>
              </a:rPr>
              <a:t>된다.그래서</a:t>
            </a:r>
            <a:r>
              <a:rPr lang="ko-KR" altLang="en-US" dirty="0">
                <a:ea typeface="맑은 고딕"/>
              </a:rPr>
              <a:t> 그에 따른 마땅한 이유를 살펴보려 한다.</a:t>
            </a:r>
          </a:p>
        </p:txBody>
      </p:sp>
    </p:spTree>
    <p:extLst>
      <p:ext uri="{BB962C8B-B14F-4D97-AF65-F5344CB8AC3E}">
        <p14:creationId xmlns:p14="http://schemas.microsoft.com/office/powerpoint/2010/main" val="1425779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CCB658B-FA78-46F2-A37D-4DC0F99E6F78}"/>
              </a:ext>
            </a:extLst>
          </p:cNvPr>
          <p:cNvSpPr>
            <a:spLocks noGrp="1"/>
          </p:cNvSpPr>
          <p:nvPr>
            <p:ph type="title"/>
          </p:nvPr>
        </p:nvSpPr>
        <p:spPr/>
        <p:txBody>
          <a:bodyPr/>
          <a:lstStyle/>
          <a:p>
            <a:r>
              <a:rPr lang="ko-KR" altLang="en-US" dirty="0">
                <a:ea typeface="맑은 고딕"/>
              </a:rPr>
              <a:t>멸종위기 사냥 권 거래에 대한 찬성 입장 </a:t>
            </a:r>
            <a:endParaRPr lang="ko-KR" altLang="en-US" dirty="0"/>
          </a:p>
        </p:txBody>
      </p:sp>
      <p:sp>
        <p:nvSpPr>
          <p:cNvPr id="3" name="내용 개체 틀 2">
            <a:extLst>
              <a:ext uri="{FF2B5EF4-FFF2-40B4-BE49-F238E27FC236}">
                <a16:creationId xmlns:a16="http://schemas.microsoft.com/office/drawing/2014/main" id="{9C59A745-D5E5-404A-AC7A-B5965D0EE325}"/>
              </a:ext>
            </a:extLst>
          </p:cNvPr>
          <p:cNvSpPr>
            <a:spLocks noGrp="1"/>
          </p:cNvSpPr>
          <p:nvPr>
            <p:ph idx="1"/>
          </p:nvPr>
        </p:nvSpPr>
        <p:spPr/>
        <p:txBody>
          <a:bodyPr vert="horz" lIns="91440" tIns="45720" rIns="91440" bIns="45720" rtlCol="0" anchor="t">
            <a:normAutofit/>
          </a:bodyPr>
          <a:lstStyle/>
          <a:p>
            <a:r>
              <a:rPr lang="ko-KR" altLang="en-US" sz="2400" dirty="0">
                <a:ea typeface="맑은 고딕"/>
              </a:rPr>
              <a:t>멸종위기 동물을 사냥하는 데에 찬성하는 이유는 여러가지가 있다. 첫번째 근거로는 2004년에 남아프리카 공화국 정부는 </a:t>
            </a:r>
            <a:r>
              <a:rPr lang="ko-KR" altLang="en-US" sz="2400" dirty="0" err="1">
                <a:ea typeface="맑은 고딕"/>
              </a:rPr>
              <a:t>CITES에</a:t>
            </a:r>
            <a:r>
              <a:rPr lang="ko-KR" altLang="en-US" sz="2400" dirty="0">
                <a:ea typeface="맑은 고딕"/>
              </a:rPr>
              <a:t> 멸종위기에 처한 야생동식물의 거래에 관한 협약의 승인을 받아 다섯 차례에 걸친 검은 코뿔소 사냥을 했다는 첫번째 근거가 있다. 두번째 근거로는 검은 코뿔소의 사냥권리를 팔아서 만든 돈은 시장에 큰 도움이 될 것이다. 그래서 </a:t>
            </a:r>
            <a:r>
              <a:rPr lang="ko-KR" altLang="en-US" sz="2400" dirty="0" err="1">
                <a:ea typeface="맑은 고딕"/>
              </a:rPr>
              <a:t>사냥권</a:t>
            </a:r>
            <a:r>
              <a:rPr lang="ko-KR" altLang="en-US" sz="2400" dirty="0">
                <a:ea typeface="맑은 고딕"/>
              </a:rPr>
              <a:t> 판매자와 산 사람 </a:t>
            </a:r>
            <a:r>
              <a:rPr lang="ko-KR" altLang="en-US" sz="2400" dirty="0" err="1">
                <a:ea typeface="맑은 고딕"/>
              </a:rPr>
              <a:t>둘다</a:t>
            </a:r>
            <a:r>
              <a:rPr lang="ko-KR" altLang="en-US" sz="2400" dirty="0">
                <a:ea typeface="맑은 고딕"/>
              </a:rPr>
              <a:t> </a:t>
            </a:r>
            <a:r>
              <a:rPr lang="ko-KR" altLang="en-US" sz="2400" dirty="0" err="1">
                <a:ea typeface="맑은 고딕"/>
              </a:rPr>
              <a:t>윈윈</a:t>
            </a:r>
            <a:r>
              <a:rPr lang="ko-KR" altLang="en-US" sz="2400" dirty="0">
                <a:ea typeface="맑은 고딕"/>
              </a:rPr>
              <a:t> 관계를 맺는 것이 두번째 이유이다. 세번째 이유로는 지금 멸종동식물은 사람에게 피해를 주는 동물이 많기 때문에 사냥을 한다고 하는데 그렇게 </a:t>
            </a:r>
            <a:r>
              <a:rPr lang="ko-KR" altLang="en-US" sz="2400" dirty="0" err="1">
                <a:ea typeface="맑은 고딕"/>
              </a:rPr>
              <a:t>인간에게로에</a:t>
            </a:r>
            <a:r>
              <a:rPr lang="ko-KR" altLang="en-US" sz="2400" dirty="0">
                <a:ea typeface="맑은 고딕"/>
              </a:rPr>
              <a:t> 피해를 줄이기 위해서 사냥을 한다고 한다. 이것이 세번째 이유이다. 이것으로 멸종위기 사냥 권 거래에 대한 찬성입장을 알아봤다.</a:t>
            </a:r>
          </a:p>
        </p:txBody>
      </p:sp>
    </p:spTree>
    <p:extLst>
      <p:ext uri="{BB962C8B-B14F-4D97-AF65-F5344CB8AC3E}">
        <p14:creationId xmlns:p14="http://schemas.microsoft.com/office/powerpoint/2010/main" val="2195649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C4325540-31E0-489B-8419-C49ED7C9E38E}"/>
              </a:ext>
            </a:extLst>
          </p:cNvPr>
          <p:cNvSpPr>
            <a:spLocks noGrp="1"/>
          </p:cNvSpPr>
          <p:nvPr>
            <p:ph type="title"/>
          </p:nvPr>
        </p:nvSpPr>
        <p:spPr/>
        <p:txBody>
          <a:bodyPr/>
          <a:lstStyle/>
          <a:p>
            <a:r>
              <a:rPr lang="ko-KR" altLang="en-US" dirty="0">
                <a:ea typeface="맑은 고딕"/>
              </a:rPr>
              <a:t>멸종위기 사냥 권 거래에 대한 반대 입장 </a:t>
            </a:r>
            <a:endParaRPr lang="ko-KR" altLang="en-US" dirty="0"/>
          </a:p>
        </p:txBody>
      </p:sp>
      <p:sp>
        <p:nvSpPr>
          <p:cNvPr id="3" name="내용 개체 틀 2">
            <a:extLst>
              <a:ext uri="{FF2B5EF4-FFF2-40B4-BE49-F238E27FC236}">
                <a16:creationId xmlns:a16="http://schemas.microsoft.com/office/drawing/2014/main" id="{C4D15A54-1858-47B0-8FEA-8C14834F1C0D}"/>
              </a:ext>
            </a:extLst>
          </p:cNvPr>
          <p:cNvSpPr>
            <a:spLocks noGrp="1"/>
          </p:cNvSpPr>
          <p:nvPr>
            <p:ph idx="1"/>
          </p:nvPr>
        </p:nvSpPr>
        <p:spPr/>
        <p:txBody>
          <a:bodyPr vert="horz" lIns="91440" tIns="45720" rIns="91440" bIns="45720" rtlCol="0" anchor="t">
            <a:normAutofit/>
          </a:bodyPr>
          <a:lstStyle/>
          <a:p>
            <a:r>
              <a:rPr lang="ko-KR" altLang="en-US" sz="2400" dirty="0">
                <a:ea typeface="맑은 고딕"/>
              </a:rPr>
              <a:t>전 텍스트에서는 찬성입장을 알아봤다. 하지만 전부다 찬성입장일수는 없기 때문에 반대입장을 알아봤다. 첫번째 이유로는 검은 코뿔소는 무분별한 사냥에 의해 1970년 </a:t>
            </a:r>
            <a:r>
              <a:rPr lang="ko-KR" altLang="en-US" sz="2400" dirty="0" err="1">
                <a:ea typeface="맑은 고딕"/>
              </a:rPr>
              <a:t>부터</a:t>
            </a:r>
            <a:r>
              <a:rPr lang="ko-KR" altLang="en-US" sz="2400" dirty="0">
                <a:ea typeface="맑은 고딕"/>
              </a:rPr>
              <a:t> 1992년까지 아프리카에 서식하는 검은 코뿔소가 6만5천마리에서 2500마리 이하로 감소했다는 첫번째 이유가 있고, 두번째 이유로는 멸종위기동물을 사냥하는 트로피 헌팅은 협회에 인정을 받아서 진행되기는 하지만, 도덕적으로 옳지 못한 행동이기 때문에 </a:t>
            </a:r>
            <a:r>
              <a:rPr lang="ko-KR" altLang="en-US" sz="2400" dirty="0" err="1">
                <a:ea typeface="맑은 고딕"/>
              </a:rPr>
              <a:t>하면안된다는</a:t>
            </a:r>
            <a:r>
              <a:rPr lang="ko-KR" altLang="en-US" sz="2400" dirty="0">
                <a:ea typeface="맑은 고딕"/>
              </a:rPr>
              <a:t> 의견이 있다. 세번째 의견으로는 이런 멸종동물을 계속 잡아서  생태계에 균형이 깨지기 때문에 먹이사슬이 파괴될 수 있다는 의견이 있다. 전부다 찬성에 입장에 반론하는 입장이기 때문에 그에 대한 반론이 또 나올 수 있다. 어떤 것이 있는 지 알아보자</a:t>
            </a:r>
          </a:p>
        </p:txBody>
      </p:sp>
    </p:spTree>
    <p:extLst>
      <p:ext uri="{BB962C8B-B14F-4D97-AF65-F5344CB8AC3E}">
        <p14:creationId xmlns:p14="http://schemas.microsoft.com/office/powerpoint/2010/main" val="3719783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CCEA22E-619F-4E69-B0A7-5AE34D1FFBF1}"/>
              </a:ext>
            </a:extLst>
          </p:cNvPr>
          <p:cNvSpPr>
            <a:spLocks noGrp="1"/>
          </p:cNvSpPr>
          <p:nvPr>
            <p:ph type="title"/>
          </p:nvPr>
        </p:nvSpPr>
        <p:spPr/>
        <p:txBody>
          <a:bodyPr/>
          <a:lstStyle/>
          <a:p>
            <a:r>
              <a:rPr lang="ko-KR" altLang="en-US" dirty="0">
                <a:ea typeface="맑은 고딕"/>
              </a:rPr>
              <a:t>           반대입장에 대한 반론 </a:t>
            </a:r>
          </a:p>
        </p:txBody>
      </p:sp>
      <p:sp>
        <p:nvSpPr>
          <p:cNvPr id="3" name="내용 개체 틀 2">
            <a:extLst>
              <a:ext uri="{FF2B5EF4-FFF2-40B4-BE49-F238E27FC236}">
                <a16:creationId xmlns:a16="http://schemas.microsoft.com/office/drawing/2014/main" id="{223A725B-4E35-4F31-8E51-BAF378C4A0E8}"/>
              </a:ext>
            </a:extLst>
          </p:cNvPr>
          <p:cNvSpPr>
            <a:spLocks noGrp="1"/>
          </p:cNvSpPr>
          <p:nvPr>
            <p:ph idx="1"/>
          </p:nvPr>
        </p:nvSpPr>
        <p:spPr/>
        <p:txBody>
          <a:bodyPr vert="horz" lIns="91440" tIns="45720" rIns="91440" bIns="45720" rtlCol="0" anchor="t">
            <a:normAutofit/>
          </a:bodyPr>
          <a:lstStyle/>
          <a:p>
            <a:r>
              <a:rPr lang="ko-KR" altLang="en-US" dirty="0">
                <a:ea typeface="맑은 고딕"/>
              </a:rPr>
              <a:t>첫번째 반대의견의 반론은 사냥할 만해서 사냥했다는 의견이다 왜냐하면 , 검은 코뿔소는 유해동물이라고 한다. 그래서 정당하게 사냥했다는 의견이 있다. 두번째 의견에 반론은 도덕적으로 옳지 못한 행동 이라고는 하지만 협회에 정식으로 허가를 받고 진행했기 때문에 아무 문제가 없다고 한다. 세번째 의견에 반론으로는 검은 코뿔소를 사냥했을 때보다 사냥하지 않았을 때가 더 먹이사슬의 균형이 유지됐다는 의견이 있다. 검은 코뿔소는 유해동물이기 때문에 그렇다는 의견이 </a:t>
            </a:r>
            <a:r>
              <a:rPr lang="ko-KR" altLang="en-US" dirty="0" err="1">
                <a:ea typeface="맑은 고딕"/>
              </a:rPr>
              <a:t>있다.이로써</a:t>
            </a:r>
            <a:r>
              <a:rPr lang="ko-KR" altLang="en-US" dirty="0">
                <a:ea typeface="맑은 고딕"/>
              </a:rPr>
              <a:t> 반대입장에 대한 반론에 의견을 알아보았다.</a:t>
            </a:r>
          </a:p>
        </p:txBody>
      </p:sp>
    </p:spTree>
    <p:extLst>
      <p:ext uri="{BB962C8B-B14F-4D97-AF65-F5344CB8AC3E}">
        <p14:creationId xmlns:p14="http://schemas.microsoft.com/office/powerpoint/2010/main" val="1214851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7522E-442F-4C07-AC42-8D7C33538460}"/>
              </a:ext>
            </a:extLst>
          </p:cNvPr>
          <p:cNvSpPr>
            <a:spLocks noGrp="1"/>
          </p:cNvSpPr>
          <p:nvPr>
            <p:ph type="title"/>
          </p:nvPr>
        </p:nvSpPr>
        <p:spPr/>
        <p:txBody>
          <a:bodyPr/>
          <a:lstStyle/>
          <a:p>
            <a:r>
              <a:rPr lang="ko-KR" altLang="en-US" dirty="0">
                <a:ea typeface="맑은 고딕"/>
              </a:rPr>
              <a:t>           이 글을 마무리 하며</a:t>
            </a:r>
            <a:endParaRPr lang="ko-KR" altLang="en-US" dirty="0"/>
          </a:p>
        </p:txBody>
      </p:sp>
      <p:sp>
        <p:nvSpPr>
          <p:cNvPr id="3" name="내용 개체 틀 2">
            <a:extLst>
              <a:ext uri="{FF2B5EF4-FFF2-40B4-BE49-F238E27FC236}">
                <a16:creationId xmlns:a16="http://schemas.microsoft.com/office/drawing/2014/main" id="{3F9769AC-3633-4D15-89FF-7A119B4FE330}"/>
              </a:ext>
            </a:extLst>
          </p:cNvPr>
          <p:cNvSpPr>
            <a:spLocks noGrp="1"/>
          </p:cNvSpPr>
          <p:nvPr>
            <p:ph idx="1"/>
          </p:nvPr>
        </p:nvSpPr>
        <p:spPr/>
        <p:txBody>
          <a:bodyPr vert="horz" lIns="91440" tIns="45720" rIns="91440" bIns="45720" rtlCol="0" anchor="t">
            <a:normAutofit/>
          </a:bodyPr>
          <a:lstStyle/>
          <a:p>
            <a:r>
              <a:rPr lang="ko-KR" altLang="en-US" dirty="0">
                <a:ea typeface="맑은 고딕"/>
              </a:rPr>
              <a:t>필자는 검은 코뿔소를 사냥해도 된다는 의견이다. 나도 멸종위기동물이라는 것을 알지만 협회에 직접 허가도 받고 사냥하는 것이며 무조건 유흥이 아니라 이유가 있기 때문에 사냥 </a:t>
            </a:r>
            <a:r>
              <a:rPr lang="ko-KR" altLang="en-US" dirty="0" err="1">
                <a:ea typeface="맑은 고딕"/>
              </a:rPr>
              <a:t>할수도</a:t>
            </a:r>
            <a:r>
              <a:rPr lang="ko-KR" altLang="en-US" dirty="0">
                <a:ea typeface="맑은 고딕"/>
              </a:rPr>
              <a:t> 있기 때문이다. 나는 예전부터 동물을 좋아했다. 그렇기 때문에 동물이 </a:t>
            </a:r>
            <a:r>
              <a:rPr lang="ko-KR" altLang="en-US" dirty="0" err="1">
                <a:ea typeface="맑은 고딕"/>
              </a:rPr>
              <a:t>사냥당해서</a:t>
            </a:r>
            <a:r>
              <a:rPr lang="ko-KR" altLang="en-US" dirty="0">
                <a:ea typeface="맑은 고딕"/>
              </a:rPr>
              <a:t> 어느 집에 장식품으로 사용하거나 </a:t>
            </a:r>
            <a:r>
              <a:rPr lang="ko-KR" altLang="en-US" dirty="0" err="1">
                <a:ea typeface="맑은 고딕"/>
              </a:rPr>
              <a:t>박제당하는</a:t>
            </a:r>
            <a:r>
              <a:rPr lang="ko-KR" altLang="en-US" dirty="0">
                <a:ea typeface="맑은 고딕"/>
              </a:rPr>
              <a:t> 건 마음 아프지만 전혀 문제될 것이 없기 때문에 필자는 멸종위기 동물을 사냥하는 권리를 판매하는 것에 대해 </a:t>
            </a:r>
            <a:r>
              <a:rPr lang="ko-KR" altLang="en-US">
                <a:ea typeface="맑은 고딕"/>
              </a:rPr>
              <a:t>찬성한다.이로써 필자의 글을 마무리 하겠다.</a:t>
            </a:r>
          </a:p>
        </p:txBody>
      </p:sp>
    </p:spTree>
    <p:extLst>
      <p:ext uri="{BB962C8B-B14F-4D97-AF65-F5344CB8AC3E}">
        <p14:creationId xmlns:p14="http://schemas.microsoft.com/office/powerpoint/2010/main" val="2556223993"/>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와이드스크린</PresentationFormat>
  <Slides>7</Slides>
  <Notes>0</Notes>
  <HiddenSlides>0</HiddenSlides>
  <ScaleCrop>false</ScaleCrop>
  <HeadingPairs>
    <vt:vector size="4" baseType="variant">
      <vt:variant>
        <vt:lpstr>테마</vt:lpstr>
      </vt:variant>
      <vt:variant>
        <vt:i4>1</vt:i4>
      </vt:variant>
      <vt:variant>
        <vt:lpstr>슬라이드 제목</vt:lpstr>
      </vt:variant>
      <vt:variant>
        <vt:i4>7</vt:i4>
      </vt:variant>
    </vt:vector>
  </HeadingPairs>
  <TitlesOfParts>
    <vt:vector size="8" baseType="lpstr">
      <vt:lpstr>Office 테마</vt:lpstr>
      <vt:lpstr>멸종위기 동물의 사냥권을 팔아도 되는가?</vt:lpstr>
      <vt:lpstr>                      목차 </vt:lpstr>
      <vt:lpstr>                       서론 </vt:lpstr>
      <vt:lpstr>멸종위기 사냥 권 거래에 대한 찬성 입장 </vt:lpstr>
      <vt:lpstr>멸종위기 사냥 권 거래에 대한 반대 입장 </vt:lpstr>
      <vt:lpstr>           반대입장에 대한 반론 </vt:lpstr>
      <vt:lpstr>           이 글을 마무리 하며</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양 성연</dc:creator>
  <cp:revision>262</cp:revision>
  <dcterms:created xsi:type="dcterms:W3CDTF">2021-04-06T07:15:09Z</dcterms:created>
  <dcterms:modified xsi:type="dcterms:W3CDTF">2021-12-06T07:45:29Z</dcterms:modified>
</cp:coreProperties>
</file>