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</p:sldMasterIdLst>
  <p:notesMasterIdLst>
    <p:notesMasterId r:id="rId7"/>
  </p:notesMasterIdLst>
  <p:handoutMasterIdLst>
    <p:handoutMasterId r:id="rId8"/>
  </p:handoutMasterIdLst>
  <p:sldIdLst>
    <p:sldId id="287" r:id="rId2"/>
    <p:sldId id="285" r:id="rId3"/>
    <p:sldId id="291" r:id="rId4"/>
    <p:sldId id="308" r:id="rId5"/>
    <p:sldId id="307" r:id="rId6"/>
  </p:sldIdLst>
  <p:sldSz cx="9144000" cy="6858000" type="screen4x3"/>
  <p:notesSz cx="6858000" cy="9723438"/>
  <p:defaultTextStyle>
    <a:defPPr>
      <a:defRPr lang="en-US"/>
    </a:defPPr>
    <a:lvl1pPr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E06"/>
    <a:srgbClr val="FFFFFF"/>
    <a:srgbClr val="EFA0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89" autoAdjust="0"/>
    <p:restoredTop sz="94660"/>
  </p:normalViewPr>
  <p:slideViewPr>
    <p:cSldViewPr>
      <p:cViewPr varScale="1">
        <p:scale>
          <a:sx n="95" d="100"/>
          <a:sy n="95" d="100"/>
        </p:scale>
        <p:origin x="-114" y="-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73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873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9FAA4-5789-4659-AF41-27C3413A3BA5}" type="datetimeFigureOut">
              <a:rPr lang="ko-KR" altLang="en-US" smtClean="0"/>
              <a:t>2016-07-18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236075"/>
            <a:ext cx="2971800" cy="4873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9236075"/>
            <a:ext cx="2971800" cy="4873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2A2C09-525C-4874-8B09-2B2AB1C1CEF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94225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416DA4-C453-4B3B-8CC0-EF280EF0C4C4}" type="datetimeFigureOut">
              <a:rPr lang="ko-KR" altLang="en-US" smtClean="0"/>
              <a:t>2016-07-18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98538" y="728663"/>
            <a:ext cx="4860925" cy="3646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618038"/>
            <a:ext cx="5486400" cy="43767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236075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236075"/>
            <a:ext cx="2971800" cy="4857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EC0029-1C72-4B4A-A182-8B5AA9F8C7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8792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C3104-10A1-44BA-89C9-D71470F0FAC9}" type="slidenum">
              <a:rPr lang="ko-KR" altLang="en-US" smtClean="0"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90809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C3104-10A1-44BA-89C9-D71470F0FAC9}" type="slidenum">
              <a:rPr lang="ko-KR" altLang="en-US" smtClean="0"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90809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375755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95252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916741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27708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2975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14207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83150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096963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178835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7611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2256682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8000" y="490538"/>
            <a:ext cx="6705600" cy="863600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7BCAC4-6E39-4298-A645-0ABA61EEE193}" type="datetimeFigureOut">
              <a:rPr lang="ko-KR" altLang="en-US"/>
              <a:pPr/>
              <a:t>2016-07-18</a:t>
            </a:fld>
            <a:endParaRPr lang="en-US" altLang="ko-KR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altLang="ko-KR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8AECCB-5F44-4C52-AD8B-5E3CDB7A9AC5}" type="slidenum">
              <a:rPr lang="ko-KR" altLang="en-US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989915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DE54D5-A056-404A-94C1-E59E15F5C7E5}" type="datetimeFigureOut">
              <a:rPr lang="ko-KR" altLang="en-US" smtClean="0"/>
              <a:pPr/>
              <a:t>2016-07-18</a:t>
            </a:fld>
            <a:endParaRPr lang="en-US" altLang="ko-KR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altLang="ko-KR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95B7B-E744-4C34-A096-6D18DEDB636D}" type="slidenum">
              <a:rPr lang="ko-KR" altLang="en-US" smtClean="0"/>
              <a:pPr/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291797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0" y="0"/>
            <a:ext cx="539552" cy="6858000"/>
            <a:chOff x="0" y="0"/>
            <a:chExt cx="755576" cy="5966517"/>
          </a:xfrm>
        </p:grpSpPr>
        <p:sp>
          <p:nvSpPr>
            <p:cNvPr id="2" name="직사각형 1"/>
            <p:cNvSpPr/>
            <p:nvPr/>
          </p:nvSpPr>
          <p:spPr>
            <a:xfrm>
              <a:off x="0" y="0"/>
              <a:ext cx="755576" cy="1988839"/>
            </a:xfrm>
            <a:prstGeom prst="rect">
              <a:avLst/>
            </a:prstGeom>
            <a:solidFill>
              <a:srgbClr val="0058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0" y="1988839"/>
              <a:ext cx="755576" cy="1988839"/>
            </a:xfrm>
            <a:prstGeom prst="rect">
              <a:avLst/>
            </a:prstGeom>
            <a:solidFill>
              <a:srgbClr val="0E4E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0" y="3977678"/>
              <a:ext cx="755576" cy="1988839"/>
            </a:xfrm>
            <a:prstGeom prst="rect">
              <a:avLst/>
            </a:prstGeom>
            <a:solidFill>
              <a:srgbClr val="B828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3" name="제목 1"/>
          <p:cNvSpPr txBox="1">
            <a:spLocks/>
          </p:cNvSpPr>
          <p:nvPr/>
        </p:nvSpPr>
        <p:spPr>
          <a:xfrm>
            <a:off x="750818" y="3158624"/>
            <a:ext cx="8136904" cy="1337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400" b="1" dirty="0" smtClean="0">
                <a:latin typeface="Gill Sans MT" panose="020B0502020104020203" pitchFamily="34" charset="0"/>
              </a:rPr>
              <a:t>합격자</a:t>
            </a:r>
            <a:r>
              <a:rPr lang="en-US" altLang="ko-KR" sz="2400" b="1" dirty="0" smtClean="0">
                <a:latin typeface="Gill Sans MT" panose="020B0502020104020203" pitchFamily="34" charset="0"/>
              </a:rPr>
              <a:t> </a:t>
            </a:r>
            <a:r>
              <a:rPr lang="ko-KR" altLang="en-US" sz="2400" b="1" dirty="0" smtClean="0">
                <a:latin typeface="Gill Sans MT" panose="020B0502020104020203" pitchFamily="34" charset="0"/>
              </a:rPr>
              <a:t>연수 소개</a:t>
            </a:r>
            <a:endParaRPr lang="ko-KR" altLang="en-US" sz="2400" b="1" dirty="0">
              <a:latin typeface="Gill Sans MT" panose="020B0502020104020203" pitchFamily="34" charset="0"/>
            </a:endParaRPr>
          </a:p>
        </p:txBody>
      </p:sp>
      <p:sp>
        <p:nvSpPr>
          <p:cNvPr id="15" name="부제목 2"/>
          <p:cNvSpPr txBox="1">
            <a:spLocks/>
          </p:cNvSpPr>
          <p:nvPr/>
        </p:nvSpPr>
        <p:spPr>
          <a:xfrm>
            <a:off x="771098" y="5105400"/>
            <a:ext cx="3648502" cy="1081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altLang="ko-KR" sz="2000" b="1" dirty="0" smtClean="0">
                <a:latin typeface="+mj-ea"/>
                <a:ea typeface="+mj-ea"/>
              </a:rPr>
              <a:t>2016</a:t>
            </a:r>
            <a:r>
              <a:rPr lang="ko-KR" altLang="en-US" sz="2000" b="1" dirty="0" smtClean="0">
                <a:latin typeface="+mj-ea"/>
                <a:ea typeface="+mj-ea"/>
              </a:rPr>
              <a:t>년 </a:t>
            </a:r>
            <a:r>
              <a:rPr lang="en-US" altLang="ko-KR" sz="2000" b="1" dirty="0" smtClean="0">
                <a:latin typeface="+mj-ea"/>
                <a:ea typeface="+mj-ea"/>
              </a:rPr>
              <a:t>07</a:t>
            </a:r>
            <a:r>
              <a:rPr lang="ko-KR" altLang="en-US" sz="2000" b="1" dirty="0" smtClean="0">
                <a:latin typeface="+mj-ea"/>
                <a:ea typeface="+mj-ea"/>
              </a:rPr>
              <a:t>월 </a:t>
            </a:r>
            <a:r>
              <a:rPr lang="en-US" altLang="ko-KR" sz="2000" b="1" dirty="0" smtClean="0">
                <a:latin typeface="+mj-ea"/>
                <a:ea typeface="+mj-ea"/>
              </a:rPr>
              <a:t>20</a:t>
            </a:r>
            <a:r>
              <a:rPr lang="ko-KR" altLang="en-US" sz="2000" b="1" dirty="0" smtClean="0">
                <a:latin typeface="+mj-ea"/>
                <a:ea typeface="+mj-ea"/>
              </a:rPr>
              <a:t>일 수요일</a:t>
            </a:r>
            <a:endParaRPr lang="en-US" altLang="ko-KR" sz="2000" b="1" dirty="0" smtClean="0">
              <a:latin typeface="+mj-ea"/>
              <a:ea typeface="+mj-ea"/>
            </a:endParaRPr>
          </a:p>
          <a:p>
            <a:pPr marL="0" indent="0">
              <a:spcBef>
                <a:spcPts val="0"/>
              </a:spcBef>
              <a:buNone/>
            </a:pPr>
            <a:endParaRPr lang="en-US" altLang="ko-KR" sz="1200" b="1" dirty="0" smtClean="0">
              <a:latin typeface="+mj-ea"/>
              <a:ea typeface="+mj-ea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ko-KR" altLang="en-US" sz="2000" b="1" dirty="0" smtClean="0">
                <a:latin typeface="+mj-ea"/>
                <a:ea typeface="+mj-ea"/>
              </a:rPr>
              <a:t>교양영어</a:t>
            </a:r>
            <a:endParaRPr lang="ko-KR" altLang="en-US" sz="2000" b="1" dirty="0">
              <a:latin typeface="+mj-ea"/>
              <a:ea typeface="+mj-ea"/>
            </a:endParaRPr>
          </a:p>
        </p:txBody>
      </p:sp>
      <p:sp>
        <p:nvSpPr>
          <p:cNvPr id="12" name="제목 1"/>
          <p:cNvSpPr txBox="1">
            <a:spLocks/>
          </p:cNvSpPr>
          <p:nvPr/>
        </p:nvSpPr>
        <p:spPr>
          <a:xfrm>
            <a:off x="750818" y="1988839"/>
            <a:ext cx="8393182" cy="11697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b="1" dirty="0" smtClean="0">
                <a:latin typeface="Gill Sans MT" panose="020B0502020104020203" pitchFamily="34" charset="0"/>
              </a:rPr>
              <a:t>우송대학교 영어 프레젠테이션 경진대회</a:t>
            </a:r>
            <a:endParaRPr lang="ko-KR" altLang="en-US" sz="3200" b="1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12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905000" y="304800"/>
            <a:ext cx="5257800" cy="863600"/>
          </a:xfrm>
          <a:solidFill>
            <a:schemeClr val="accent5">
              <a:lumMod val="20000"/>
              <a:lumOff val="80000"/>
            </a:schemeClr>
          </a:solidFill>
        </p:spPr>
        <p:txBody>
          <a:bodyPr/>
          <a:lstStyle/>
          <a:p>
            <a:r>
              <a:rPr lang="ko-KR" altLang="en-US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연수 준비 사항 및 일정</a:t>
            </a:r>
            <a:endParaRPr lang="ko-KR" altLang="ko-KR" sz="36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" y="1524000"/>
            <a:ext cx="8305800" cy="396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spcBef>
                <a:spcPts val="100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ko-KR" altLang="en-US" sz="2800" dirty="0" smtClean="0"/>
              <a:t>연수 전까지 </a:t>
            </a:r>
            <a:r>
              <a:rPr lang="ko-KR" altLang="en-US" sz="2800" u="sng" dirty="0" smtClean="0"/>
              <a:t>연수 활동 발표 계획</a:t>
            </a:r>
            <a:r>
              <a:rPr lang="ko-KR" altLang="en-US" sz="2800" dirty="0" smtClean="0"/>
              <a:t> 수립</a:t>
            </a:r>
            <a:endParaRPr lang="en-US" altLang="ko-KR" sz="2800" dirty="0" smtClean="0"/>
          </a:p>
          <a:p>
            <a:pPr marL="342900" indent="-342900" algn="l">
              <a:spcBef>
                <a:spcPts val="100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ko-KR" altLang="en-US" sz="2800" dirty="0" smtClean="0"/>
              <a:t>팀</a:t>
            </a:r>
            <a:r>
              <a:rPr lang="ko-KR" altLang="en-US" sz="2800" b="1" dirty="0" smtClean="0"/>
              <a:t> </a:t>
            </a:r>
            <a:r>
              <a:rPr lang="ko-KR" altLang="en-US" sz="2800" dirty="0" smtClean="0"/>
              <a:t>구성 및 팀 리더 선정</a:t>
            </a:r>
            <a:endParaRPr lang="en-US" altLang="ko-KR" sz="2800" dirty="0" smtClean="0"/>
          </a:p>
          <a:p>
            <a:pPr marL="342900" indent="-342900" algn="l">
              <a:spcBef>
                <a:spcPts val="100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ko-KR" altLang="en-US" sz="2800" dirty="0" smtClean="0"/>
              <a:t>연수 후 팀 별 발표 준비 </a:t>
            </a:r>
            <a:r>
              <a:rPr lang="en-US" altLang="ko-KR" sz="2800" dirty="0" smtClean="0"/>
              <a:t>(</a:t>
            </a:r>
            <a:r>
              <a:rPr lang="ko-KR" altLang="en-US" sz="2800" dirty="0" smtClean="0"/>
              <a:t>담당 </a:t>
            </a:r>
            <a:r>
              <a:rPr lang="ko-KR" altLang="en-US" sz="2800" dirty="0" err="1" smtClean="0"/>
              <a:t>원어민</a:t>
            </a:r>
            <a:r>
              <a:rPr lang="ko-KR" altLang="en-US" sz="2800" dirty="0" smtClean="0"/>
              <a:t> 교수님과</a:t>
            </a:r>
            <a:r>
              <a:rPr lang="en-US" altLang="ko-KR" sz="2800" dirty="0" smtClean="0"/>
              <a:t>)</a:t>
            </a:r>
          </a:p>
          <a:p>
            <a:pPr marL="342900" indent="-342900" algn="l">
              <a:spcBef>
                <a:spcPts val="100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ko-KR" altLang="en-US" sz="2800" dirty="0" smtClean="0"/>
              <a:t>팀 별 연수 활동 보고 </a:t>
            </a:r>
            <a:r>
              <a:rPr lang="en-US" altLang="ko-KR" sz="2800" u="sng" dirty="0" smtClean="0">
                <a:solidFill>
                  <a:srgbClr val="FF0000"/>
                </a:solidFill>
              </a:rPr>
              <a:t>ppt. &amp; script</a:t>
            </a:r>
            <a:r>
              <a:rPr lang="ko-KR" altLang="en-US" sz="2800" dirty="0" smtClean="0">
                <a:solidFill>
                  <a:srgbClr val="FF0000"/>
                </a:solidFill>
              </a:rPr>
              <a:t> </a:t>
            </a:r>
            <a:r>
              <a:rPr lang="ko-KR" altLang="en-US" sz="2800" dirty="0" smtClean="0"/>
              <a:t>제출 </a:t>
            </a:r>
            <a:r>
              <a:rPr lang="en-US" altLang="ko-KR" sz="2800" dirty="0" smtClean="0"/>
              <a:t>(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8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월 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31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일</a:t>
            </a:r>
            <a:r>
              <a:rPr lang="en-US" altLang="ko-KR" sz="2800" dirty="0" smtClean="0"/>
              <a:t>)</a:t>
            </a:r>
          </a:p>
          <a:p>
            <a:pPr marL="342900" indent="-342900" algn="l">
              <a:spcBef>
                <a:spcPts val="1000"/>
              </a:spcBef>
              <a:spcAft>
                <a:spcPts val="1000"/>
              </a:spcAft>
              <a:buFont typeface="+mj-lt"/>
              <a:buAutoNum type="arabicPeriod"/>
            </a:pPr>
            <a:r>
              <a:rPr lang="ko-KR" altLang="en-US" sz="2800" dirty="0" smtClean="0"/>
              <a:t>연수 활동 </a:t>
            </a:r>
            <a:r>
              <a:rPr lang="ko-KR" altLang="en-US" sz="2800" dirty="0"/>
              <a:t>보고 </a:t>
            </a:r>
            <a:r>
              <a:rPr lang="en-US" altLang="ko-KR" sz="2800" dirty="0"/>
              <a:t>/</a:t>
            </a:r>
            <a:r>
              <a:rPr lang="ko-KR" altLang="en-US" sz="2800" dirty="0"/>
              <a:t> </a:t>
            </a:r>
            <a:r>
              <a:rPr lang="ko-KR" altLang="en-US" sz="2800" u="sng" dirty="0">
                <a:solidFill>
                  <a:srgbClr val="FF0000"/>
                </a:solidFill>
              </a:rPr>
              <a:t>발표</a:t>
            </a:r>
            <a:r>
              <a:rPr lang="ko-KR" altLang="en-US" sz="2800" dirty="0"/>
              <a:t> </a:t>
            </a:r>
            <a:r>
              <a:rPr lang="en-US" altLang="ko-KR" sz="2800" dirty="0"/>
              <a:t>(9</a:t>
            </a:r>
            <a:r>
              <a:rPr lang="ko-KR" altLang="en-US" sz="2800" dirty="0"/>
              <a:t>월 초</a:t>
            </a:r>
            <a:r>
              <a:rPr lang="en-US" altLang="ko-KR" sz="2800" dirty="0"/>
              <a:t>, </a:t>
            </a:r>
            <a:r>
              <a:rPr lang="ko-KR" altLang="en-US" sz="2800" dirty="0"/>
              <a:t>세부일정 추후공지</a:t>
            </a:r>
            <a:r>
              <a:rPr lang="en-US" altLang="ko-KR" sz="2800"/>
              <a:t>)</a:t>
            </a:r>
          </a:p>
          <a:p>
            <a:pPr algn="l">
              <a:spcBef>
                <a:spcPts val="1000"/>
              </a:spcBef>
              <a:spcAft>
                <a:spcPts val="1000"/>
              </a:spcAft>
            </a:pPr>
            <a:r>
              <a:rPr lang="en-US" altLang="ko-KR" sz="2800" smtClean="0"/>
              <a:t>* </a:t>
            </a:r>
            <a:r>
              <a:rPr lang="ko-KR" altLang="en-US" sz="2800" dirty="0" smtClean="0"/>
              <a:t>모든 활동은 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각 </a:t>
            </a:r>
            <a:r>
              <a:rPr lang="en-US" altLang="ko-KR" sz="2800" b="1" dirty="0" smtClean="0">
                <a:solidFill>
                  <a:srgbClr val="FF0000"/>
                </a:solidFill>
              </a:rPr>
              <a:t>6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장</a:t>
            </a:r>
            <a:r>
              <a:rPr lang="ko-KR" altLang="en-US" sz="2800" dirty="0" smtClean="0"/>
              <a:t> 정도의 </a:t>
            </a:r>
            <a:r>
              <a:rPr lang="ko-KR" altLang="en-US" sz="2800" b="1" dirty="0" smtClean="0">
                <a:solidFill>
                  <a:srgbClr val="FF0000"/>
                </a:solidFill>
              </a:rPr>
              <a:t>사진</a:t>
            </a:r>
            <a:r>
              <a:rPr lang="ko-KR" altLang="en-US" sz="2800" dirty="0" smtClean="0"/>
              <a:t>으로 기록 보관함</a:t>
            </a:r>
            <a:endParaRPr lang="en-US" altLang="ko-KR" sz="2800" dirty="0"/>
          </a:p>
        </p:txBody>
      </p:sp>
    </p:spTree>
    <p:extLst>
      <p:ext uri="{BB962C8B-B14F-4D97-AF65-F5344CB8AC3E}">
        <p14:creationId xmlns:p14="http://schemas.microsoft.com/office/powerpoint/2010/main" val="1694440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0" y="342107"/>
            <a:ext cx="5858636" cy="1143000"/>
          </a:xfrm>
        </p:spPr>
        <p:txBody>
          <a:bodyPr>
            <a:normAutofit/>
          </a:bodyPr>
          <a:lstStyle/>
          <a:p>
            <a:pPr algn="l"/>
            <a:r>
              <a:rPr lang="ko-KR" altLang="en-US" sz="2400" b="1" dirty="0" smtClean="0">
                <a:solidFill>
                  <a:schemeClr val="tx2">
                    <a:lumMod val="75000"/>
                  </a:schemeClr>
                </a:solidFill>
                <a:latin typeface="Gill Sans MT" panose="020B0502020104020203" pitchFamily="34" charset="0"/>
              </a:rPr>
              <a:t>영어 프레젠테이션 경진대회</a:t>
            </a:r>
            <a:endParaRPr lang="ko-KR" altLang="en-US" sz="2400" b="1" dirty="0">
              <a:solidFill>
                <a:schemeClr val="tx2">
                  <a:lumMod val="75000"/>
                </a:schemeClr>
              </a:solidFill>
              <a:latin typeface="Gill Sans MT" panose="020B0502020104020203" pitchFamily="34" charset="0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980728"/>
            <a:ext cx="8072989" cy="432048"/>
            <a:chOff x="0" y="980728"/>
            <a:chExt cx="8072989" cy="432048"/>
          </a:xfrm>
        </p:grpSpPr>
        <p:cxnSp>
          <p:nvCxnSpPr>
            <p:cNvPr id="5" name="직선 연결선 4"/>
            <p:cNvCxnSpPr/>
            <p:nvPr/>
          </p:nvCxnSpPr>
          <p:spPr>
            <a:xfrm>
              <a:off x="296037" y="1196752"/>
              <a:ext cx="7776952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오각형 6"/>
            <p:cNvSpPr/>
            <p:nvPr/>
          </p:nvSpPr>
          <p:spPr>
            <a:xfrm>
              <a:off x="0" y="980728"/>
              <a:ext cx="2667000" cy="432048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5826"/>
                </a:solidFill>
              </a:endParaRPr>
            </a:p>
          </p:txBody>
        </p:sp>
      </p:grpSp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771343" y="1506827"/>
            <a:ext cx="7610657" cy="4050531"/>
          </a:xfrm>
          <a:prstGeom prst="roundRect">
            <a:avLst>
              <a:gd name="adj" fmla="val 16505"/>
            </a:avLst>
          </a:prstGeom>
          <a:solidFill>
            <a:srgbClr val="FFFFFF"/>
          </a:solidFill>
          <a:ln w="28575" algn="ctr">
            <a:solidFill>
              <a:srgbClr val="B8284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white">
          <a:xfrm>
            <a:off x="263260" y="962355"/>
            <a:ext cx="22581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ko-KR" altLang="en-US" sz="2400" b="1" dirty="0" smtClean="0">
                <a:solidFill>
                  <a:schemeClr val="bg1"/>
                </a:solidFill>
                <a:ea typeface="굴림" charset="-127"/>
                <a:cs typeface="Arial" charset="0"/>
              </a:rPr>
              <a:t>안동 하회 마을</a:t>
            </a:r>
            <a:endParaRPr lang="en-US" altLang="ko-KR" sz="2400" b="1" dirty="0">
              <a:solidFill>
                <a:schemeClr val="bg1"/>
              </a:solidFill>
              <a:ea typeface="굴림" charset="-127"/>
              <a:cs typeface="Arial" charset="0"/>
            </a:endParaRPr>
          </a:p>
        </p:txBody>
      </p:sp>
      <p:sp>
        <p:nvSpPr>
          <p:cNvPr id="12" name="AutoShape 27"/>
          <p:cNvSpPr>
            <a:spLocks noChangeArrowheads="1"/>
          </p:cNvSpPr>
          <p:nvPr/>
        </p:nvSpPr>
        <p:spPr bwMode="gray">
          <a:xfrm>
            <a:off x="1066799" y="1524000"/>
            <a:ext cx="6917277" cy="63404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vl="0" algn="l"/>
            <a:r>
              <a:rPr lang="en-US" altLang="ko-KR" sz="2000" dirty="0"/>
              <a:t>2016</a:t>
            </a:r>
            <a:r>
              <a:rPr lang="ko-KR" altLang="en-US" sz="2000" dirty="0"/>
              <a:t>년 </a:t>
            </a:r>
            <a:r>
              <a:rPr lang="en-US" altLang="ko-KR" sz="2000" dirty="0" smtClean="0"/>
              <a:t>8</a:t>
            </a:r>
            <a:r>
              <a:rPr lang="ko-KR" altLang="en-US" sz="2000" dirty="0" smtClean="0"/>
              <a:t>월 </a:t>
            </a:r>
            <a:r>
              <a:rPr lang="en-US" altLang="ko-KR" sz="2000" dirty="0" smtClean="0"/>
              <a:t>11</a:t>
            </a:r>
            <a:r>
              <a:rPr lang="ko-KR" altLang="en-US" sz="2000" dirty="0" smtClean="0"/>
              <a:t>일 </a:t>
            </a:r>
            <a:r>
              <a:rPr lang="en-US" altLang="ko-KR" sz="2000" dirty="0"/>
              <a:t>– 8</a:t>
            </a:r>
            <a:r>
              <a:rPr lang="ko-KR" altLang="en-US" sz="2000" dirty="0"/>
              <a:t>월 </a:t>
            </a:r>
            <a:r>
              <a:rPr lang="en-US" altLang="ko-KR" sz="2000" dirty="0" smtClean="0"/>
              <a:t>12</a:t>
            </a:r>
            <a:r>
              <a:rPr lang="ko-KR" altLang="en-US" sz="2000" dirty="0" smtClean="0"/>
              <a:t>일 </a:t>
            </a:r>
            <a:r>
              <a:rPr lang="en-US" altLang="ko-KR" sz="2000" dirty="0" smtClean="0"/>
              <a:t>(2 </a:t>
            </a:r>
            <a:r>
              <a:rPr lang="ko-KR" altLang="en-US" sz="2000" dirty="0" smtClean="0"/>
              <a:t>일간</a:t>
            </a:r>
            <a:r>
              <a:rPr lang="en-US" altLang="ko-KR" sz="2000" dirty="0"/>
              <a:t>)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8826914"/>
              </p:ext>
            </p:extLst>
          </p:nvPr>
        </p:nvGraphicFramePr>
        <p:xfrm>
          <a:off x="842872" y="2158041"/>
          <a:ext cx="7467599" cy="29612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0443"/>
                <a:gridCol w="760443"/>
                <a:gridCol w="760443"/>
                <a:gridCol w="1905000"/>
                <a:gridCol w="3281270"/>
              </a:tblGrid>
              <a:tr h="236872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600" kern="0" dirty="0">
                          <a:effectLst/>
                        </a:rPr>
                        <a:t>날 짜</a:t>
                      </a:r>
                      <a:endParaRPr lang="ko-KR" sz="16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600" kern="0">
                          <a:effectLst/>
                        </a:rPr>
                        <a:t>지 역</a:t>
                      </a:r>
                      <a:endParaRPr lang="ko-KR" sz="16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600" kern="0">
                          <a:effectLst/>
                        </a:rPr>
                        <a:t>교통</a:t>
                      </a:r>
                      <a:endParaRPr lang="ko-KR" sz="16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600" kern="0">
                          <a:effectLst/>
                        </a:rPr>
                        <a:t>시 간</a:t>
                      </a:r>
                      <a:endParaRPr lang="ko-KR" sz="16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600" kern="0">
                          <a:effectLst/>
                        </a:rPr>
                        <a:t>상세일정</a:t>
                      </a:r>
                      <a:endParaRPr lang="ko-KR" sz="16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2473615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600" kern="0" dirty="0">
                          <a:effectLst/>
                        </a:rPr>
                        <a:t>제</a:t>
                      </a:r>
                      <a:r>
                        <a:rPr lang="en-US" sz="1600" kern="0" dirty="0">
                          <a:effectLst/>
                        </a:rPr>
                        <a:t>1</a:t>
                      </a:r>
                      <a:r>
                        <a:rPr lang="ko-KR" sz="1600" kern="0" dirty="0">
                          <a:effectLst/>
                        </a:rPr>
                        <a:t>일</a:t>
                      </a:r>
                      <a:endParaRPr lang="ko-KR" sz="16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600" kern="0" dirty="0" smtClean="0">
                          <a:effectLst/>
                        </a:rPr>
                        <a:t>8/11</a:t>
                      </a:r>
                      <a:endParaRPr lang="ko-KR" sz="16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600" kern="0" dirty="0">
                          <a:effectLst/>
                        </a:rPr>
                        <a:t>대 전</a:t>
                      </a:r>
                      <a:endParaRPr lang="ko-KR" sz="1600" kern="100" dirty="0">
                        <a:effectLst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600" kern="0" dirty="0">
                          <a:effectLst/>
                        </a:rPr>
                        <a:t>안 동</a:t>
                      </a:r>
                      <a:endParaRPr lang="ko-KR" sz="16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sz="1600" kern="0" dirty="0" smtClean="0">
                          <a:effectLst/>
                          <a:latin typeface="+mn-ea"/>
                          <a:ea typeface="+mn-ea"/>
                        </a:rPr>
                        <a:t>버스</a:t>
                      </a:r>
                      <a:endParaRPr lang="ko-KR" sz="1600" kern="100" dirty="0">
                        <a:effectLst/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08:50-09:10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12:00-13:00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13:00-14:00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14:00-15:00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15:00-16:00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16:00-17:00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17:30-18:30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18:30-19:30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19:30-20:30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학교 집결</a:t>
                      </a:r>
                      <a:r>
                        <a:rPr lang="en-US" altLang="ko-KR" sz="16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</a:t>
                      </a:r>
                      <a:r>
                        <a:rPr lang="en-US" altLang="ko-KR" sz="16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출발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안동하회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마을 </a:t>
                      </a: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도착 및 중식 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병산서원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한지공장 및 </a:t>
                      </a: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한지뜨기체험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부용대오르기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하회탈춤 </a:t>
                      </a: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따라배우기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석식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후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숙소배정 및 정리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쥐불</a:t>
                      </a:r>
                      <a:r>
                        <a:rPr lang="en-US" altLang="ko-KR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600" kern="0" spc="0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풍등띄우기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/>
                </a:tc>
              </a:tr>
              <a:tr h="236872">
                <a:tc gridSpan="5">
                  <a:txBody>
                    <a:bodyPr/>
                    <a:lstStyle/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</a:rPr>
                        <a:t>*</a:t>
                      </a:r>
                      <a:r>
                        <a:rPr lang="ko-KR" sz="1600" kern="0" dirty="0">
                          <a:effectLst/>
                        </a:rPr>
                        <a:t>상기 일정은 현지 사정에 따라 </a:t>
                      </a:r>
                      <a:r>
                        <a:rPr lang="ko-KR" sz="1600" kern="0" dirty="0" smtClean="0">
                          <a:effectLst/>
                        </a:rPr>
                        <a:t>변경</a:t>
                      </a:r>
                      <a:r>
                        <a:rPr lang="ko-KR" altLang="en-US" sz="1600" kern="0" dirty="0" smtClean="0">
                          <a:effectLst/>
                        </a:rPr>
                        <a:t>될</a:t>
                      </a:r>
                      <a:r>
                        <a:rPr lang="ko-KR" sz="1600" kern="0" dirty="0" smtClean="0">
                          <a:effectLst/>
                        </a:rPr>
                        <a:t> </a:t>
                      </a:r>
                      <a:r>
                        <a:rPr lang="ko-KR" sz="1600" kern="0" dirty="0">
                          <a:effectLst/>
                        </a:rPr>
                        <a:t>수 </a:t>
                      </a:r>
                      <a:r>
                        <a:rPr lang="ko-KR" sz="1600" kern="0" dirty="0" smtClean="0">
                          <a:effectLst/>
                        </a:rPr>
                        <a:t>있</a:t>
                      </a:r>
                      <a:r>
                        <a:rPr lang="ko-KR" altLang="en-US" sz="1600" kern="0" dirty="0" smtClean="0">
                          <a:effectLst/>
                        </a:rPr>
                        <a:t>음</a:t>
                      </a:r>
                      <a:endParaRPr lang="ko-KR" sz="16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7109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0" y="342107"/>
            <a:ext cx="5858636" cy="1143000"/>
          </a:xfrm>
        </p:spPr>
        <p:txBody>
          <a:bodyPr>
            <a:normAutofit/>
          </a:bodyPr>
          <a:lstStyle/>
          <a:p>
            <a:pPr algn="l"/>
            <a:r>
              <a:rPr lang="ko-KR" altLang="en-US" sz="2400" b="1" dirty="0" smtClean="0">
                <a:solidFill>
                  <a:schemeClr val="tx2">
                    <a:lumMod val="75000"/>
                  </a:schemeClr>
                </a:solidFill>
                <a:latin typeface="Gill Sans MT" panose="020B0502020104020203" pitchFamily="34" charset="0"/>
              </a:rPr>
              <a:t>영어 프레젠테이션 경진대회</a:t>
            </a:r>
            <a:endParaRPr lang="ko-KR" altLang="en-US" sz="2400" b="1" dirty="0">
              <a:solidFill>
                <a:schemeClr val="tx2">
                  <a:lumMod val="75000"/>
                </a:schemeClr>
              </a:solidFill>
              <a:latin typeface="Gill Sans MT" panose="020B0502020104020203" pitchFamily="34" charset="0"/>
            </a:endParaRPr>
          </a:p>
        </p:txBody>
      </p:sp>
      <p:grpSp>
        <p:nvGrpSpPr>
          <p:cNvPr id="14" name="그룹 13"/>
          <p:cNvGrpSpPr/>
          <p:nvPr/>
        </p:nvGrpSpPr>
        <p:grpSpPr>
          <a:xfrm>
            <a:off x="0" y="980728"/>
            <a:ext cx="8072989" cy="432048"/>
            <a:chOff x="0" y="980728"/>
            <a:chExt cx="8072989" cy="432048"/>
          </a:xfrm>
        </p:grpSpPr>
        <p:cxnSp>
          <p:nvCxnSpPr>
            <p:cNvPr id="5" name="직선 연결선 4"/>
            <p:cNvCxnSpPr/>
            <p:nvPr/>
          </p:nvCxnSpPr>
          <p:spPr>
            <a:xfrm>
              <a:off x="296037" y="1196752"/>
              <a:ext cx="7776952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오각형 6"/>
            <p:cNvSpPr/>
            <p:nvPr/>
          </p:nvSpPr>
          <p:spPr>
            <a:xfrm>
              <a:off x="0" y="980728"/>
              <a:ext cx="2667000" cy="432048"/>
            </a:xfrm>
            <a:prstGeom prst="homePlate">
              <a:avLst/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rgbClr val="005826"/>
                </a:solidFill>
              </a:endParaRPr>
            </a:p>
          </p:txBody>
        </p:sp>
      </p:grpSp>
      <p:sp>
        <p:nvSpPr>
          <p:cNvPr id="9" name="AutoShape 5"/>
          <p:cNvSpPr>
            <a:spLocks noChangeArrowheads="1"/>
          </p:cNvSpPr>
          <p:nvPr/>
        </p:nvSpPr>
        <p:spPr bwMode="gray">
          <a:xfrm>
            <a:off x="771343" y="1506827"/>
            <a:ext cx="7610657" cy="4050531"/>
          </a:xfrm>
          <a:prstGeom prst="roundRect">
            <a:avLst>
              <a:gd name="adj" fmla="val 16505"/>
            </a:avLst>
          </a:prstGeom>
          <a:solidFill>
            <a:srgbClr val="FFFFFF"/>
          </a:solidFill>
          <a:ln w="28575" algn="ctr">
            <a:solidFill>
              <a:srgbClr val="B8284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ko-KR" altLang="en-US" dirty="0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white">
          <a:xfrm>
            <a:off x="263260" y="962355"/>
            <a:ext cx="22581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ko-KR" altLang="en-US" sz="2400" b="1" dirty="0" smtClean="0">
                <a:solidFill>
                  <a:schemeClr val="bg1"/>
                </a:solidFill>
                <a:ea typeface="굴림" charset="-127"/>
                <a:cs typeface="Arial" charset="0"/>
              </a:rPr>
              <a:t>안동 하회 마을</a:t>
            </a:r>
            <a:endParaRPr lang="en-US" altLang="ko-KR" sz="2400" b="1" dirty="0">
              <a:solidFill>
                <a:schemeClr val="bg1"/>
              </a:solidFill>
              <a:ea typeface="굴림" charset="-127"/>
              <a:cs typeface="Arial" charset="0"/>
            </a:endParaRPr>
          </a:p>
        </p:txBody>
      </p:sp>
      <p:sp>
        <p:nvSpPr>
          <p:cNvPr id="12" name="AutoShape 27"/>
          <p:cNvSpPr>
            <a:spLocks noChangeArrowheads="1"/>
          </p:cNvSpPr>
          <p:nvPr/>
        </p:nvSpPr>
        <p:spPr bwMode="gray">
          <a:xfrm>
            <a:off x="1066799" y="1524000"/>
            <a:ext cx="6917277" cy="634041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vl="0" algn="l"/>
            <a:r>
              <a:rPr lang="en-US" altLang="ko-KR" sz="2000" dirty="0"/>
              <a:t>2016</a:t>
            </a:r>
            <a:r>
              <a:rPr lang="ko-KR" altLang="en-US" sz="2000" dirty="0"/>
              <a:t>년 </a:t>
            </a:r>
            <a:r>
              <a:rPr lang="en-US" altLang="ko-KR" sz="2000" dirty="0" smtClean="0"/>
              <a:t>8</a:t>
            </a:r>
            <a:r>
              <a:rPr lang="ko-KR" altLang="en-US" sz="2000" dirty="0" smtClean="0"/>
              <a:t>월 </a:t>
            </a:r>
            <a:r>
              <a:rPr lang="en-US" altLang="ko-KR" sz="2000" dirty="0" smtClean="0"/>
              <a:t>11</a:t>
            </a:r>
            <a:r>
              <a:rPr lang="ko-KR" altLang="en-US" sz="2000" dirty="0" smtClean="0"/>
              <a:t>일 </a:t>
            </a:r>
            <a:r>
              <a:rPr lang="en-US" altLang="ko-KR" sz="2000" dirty="0"/>
              <a:t>– 8</a:t>
            </a:r>
            <a:r>
              <a:rPr lang="ko-KR" altLang="en-US" sz="2000" dirty="0"/>
              <a:t>월 </a:t>
            </a:r>
            <a:r>
              <a:rPr lang="en-US" altLang="ko-KR" sz="2000" dirty="0" smtClean="0"/>
              <a:t>12</a:t>
            </a:r>
            <a:r>
              <a:rPr lang="ko-KR" altLang="en-US" sz="2000" dirty="0" smtClean="0"/>
              <a:t>일 </a:t>
            </a:r>
            <a:r>
              <a:rPr lang="en-US" altLang="ko-KR" sz="2000" dirty="0" smtClean="0"/>
              <a:t>(2 </a:t>
            </a:r>
            <a:r>
              <a:rPr lang="ko-KR" altLang="en-US" sz="2000" dirty="0" smtClean="0"/>
              <a:t>일간</a:t>
            </a:r>
            <a:r>
              <a:rPr lang="en-US" altLang="ko-KR" sz="2000" dirty="0"/>
              <a:t>)</a:t>
            </a:r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583851"/>
              </p:ext>
            </p:extLst>
          </p:nvPr>
        </p:nvGraphicFramePr>
        <p:xfrm>
          <a:off x="853914" y="2286000"/>
          <a:ext cx="7445513" cy="26916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7872"/>
                <a:gridCol w="767872"/>
                <a:gridCol w="767872"/>
                <a:gridCol w="1871669"/>
                <a:gridCol w="3270228"/>
              </a:tblGrid>
              <a:tr h="340265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600" kern="0" dirty="0">
                          <a:effectLst/>
                        </a:rPr>
                        <a:t>날 짜</a:t>
                      </a:r>
                      <a:endParaRPr lang="ko-KR" sz="16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600" kern="0">
                          <a:effectLst/>
                        </a:rPr>
                        <a:t>지 역</a:t>
                      </a:r>
                      <a:endParaRPr lang="ko-KR" sz="16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600" kern="0">
                          <a:effectLst/>
                        </a:rPr>
                        <a:t>교통</a:t>
                      </a:r>
                      <a:endParaRPr lang="ko-KR" sz="16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600" kern="0">
                          <a:effectLst/>
                        </a:rPr>
                        <a:t>시 간</a:t>
                      </a:r>
                      <a:endParaRPr lang="ko-KR" sz="16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600" kern="0">
                          <a:effectLst/>
                        </a:rPr>
                        <a:t>상세일정</a:t>
                      </a:r>
                      <a:endParaRPr lang="ko-KR" sz="1600" kern="10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</a:tr>
              <a:tr h="1991796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600" kern="0" dirty="0">
                          <a:effectLst/>
                        </a:rPr>
                        <a:t>제</a:t>
                      </a:r>
                      <a:r>
                        <a:rPr lang="en-US" sz="1600" kern="0" dirty="0">
                          <a:effectLst/>
                        </a:rPr>
                        <a:t>2</a:t>
                      </a:r>
                      <a:r>
                        <a:rPr lang="ko-KR" sz="1600" kern="0" dirty="0">
                          <a:effectLst/>
                        </a:rPr>
                        <a:t>일</a:t>
                      </a:r>
                      <a:endParaRPr lang="ko-KR" sz="1600" kern="100" dirty="0">
                        <a:effectLst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600" kern="0" dirty="0" smtClean="0">
                          <a:effectLst/>
                        </a:rPr>
                        <a:t>8/12</a:t>
                      </a:r>
                      <a:endParaRPr lang="ko-KR" sz="16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600" kern="0" dirty="0">
                          <a:effectLst/>
                        </a:rPr>
                        <a:t>안 동</a:t>
                      </a:r>
                      <a:endParaRPr lang="ko-KR" sz="1600" kern="100" dirty="0">
                        <a:effectLst/>
                      </a:endParaRPr>
                    </a:p>
                    <a:p>
                      <a:pPr algn="ctr" latinLnBrk="1">
                        <a:spcAft>
                          <a:spcPts val="0"/>
                        </a:spcAft>
                      </a:pPr>
                      <a:r>
                        <a:rPr lang="ko-KR" sz="1600" kern="0" dirty="0">
                          <a:effectLst/>
                        </a:rPr>
                        <a:t>대 전</a:t>
                      </a:r>
                      <a:endParaRPr lang="ko-KR" sz="16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600" kern="0" dirty="0" smtClean="0">
                          <a:effectLst/>
                        </a:rPr>
                        <a:t>버스</a:t>
                      </a:r>
                      <a:endParaRPr lang="ko-KR" sz="16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08:00-09:30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09:30-11:00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11:00-12:00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12:00-13:00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13:10-14:00</a:t>
                      </a:r>
                      <a:endParaRPr 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14:00-17:00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조식 후 체크아웃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하회마을투어 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다도 예절체험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중식 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하회세계탈박물관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투어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대전으로 </a:t>
                      </a:r>
                      <a:r>
                        <a:rPr lang="ko-KR" altLang="en-US" sz="16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이동 및 도착</a:t>
                      </a:r>
                    </a:p>
                  </a:txBody>
                  <a:tcPr marL="64770" marR="64770" marT="17907" marB="17907" anchor="ctr"/>
                </a:tc>
              </a:tr>
              <a:tr h="359629">
                <a:tc gridSpan="5">
                  <a:txBody>
                    <a:bodyPr/>
                    <a:lstStyle/>
                    <a:p>
                      <a:pPr algn="l" latinLnBrk="0">
                        <a:spcAft>
                          <a:spcPts val="0"/>
                        </a:spcAft>
                      </a:pPr>
                      <a:r>
                        <a:rPr lang="en-US" sz="1600" kern="0" dirty="0">
                          <a:effectLst/>
                        </a:rPr>
                        <a:t>*</a:t>
                      </a:r>
                      <a:r>
                        <a:rPr lang="ko-KR" sz="1600" kern="0" dirty="0">
                          <a:effectLst/>
                        </a:rPr>
                        <a:t>상기 일정은 현지 사정에 따라 </a:t>
                      </a:r>
                      <a:r>
                        <a:rPr lang="ko-KR" sz="1600" kern="0" dirty="0" smtClean="0">
                          <a:effectLst/>
                        </a:rPr>
                        <a:t>변경</a:t>
                      </a:r>
                      <a:r>
                        <a:rPr lang="ko-KR" altLang="en-US" sz="1600" kern="0" dirty="0" smtClean="0">
                          <a:effectLst/>
                        </a:rPr>
                        <a:t>될</a:t>
                      </a:r>
                      <a:r>
                        <a:rPr lang="ko-KR" sz="1600" kern="0" dirty="0" smtClean="0">
                          <a:effectLst/>
                        </a:rPr>
                        <a:t> </a:t>
                      </a:r>
                      <a:r>
                        <a:rPr lang="ko-KR" sz="1600" kern="0" dirty="0">
                          <a:effectLst/>
                        </a:rPr>
                        <a:t>수 </a:t>
                      </a:r>
                      <a:r>
                        <a:rPr lang="ko-KR" sz="1600" kern="0" dirty="0" smtClean="0">
                          <a:effectLst/>
                        </a:rPr>
                        <a:t>있</a:t>
                      </a:r>
                      <a:r>
                        <a:rPr lang="ko-KR" altLang="en-US" sz="1600" kern="0" dirty="0" smtClean="0">
                          <a:effectLst/>
                        </a:rPr>
                        <a:t>음</a:t>
                      </a:r>
                      <a:endParaRPr lang="ko-KR" sz="1600" kern="100" dirty="0">
                        <a:effectLst/>
                        <a:latin typeface="바탕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9577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0" y="0"/>
            <a:ext cx="539552" cy="6858000"/>
            <a:chOff x="0" y="0"/>
            <a:chExt cx="755576" cy="5966517"/>
          </a:xfrm>
        </p:grpSpPr>
        <p:sp>
          <p:nvSpPr>
            <p:cNvPr id="2" name="직사각형 1"/>
            <p:cNvSpPr/>
            <p:nvPr/>
          </p:nvSpPr>
          <p:spPr>
            <a:xfrm>
              <a:off x="0" y="0"/>
              <a:ext cx="755576" cy="1988839"/>
            </a:xfrm>
            <a:prstGeom prst="rect">
              <a:avLst/>
            </a:prstGeom>
            <a:solidFill>
              <a:srgbClr val="00582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0" y="1988839"/>
              <a:ext cx="755576" cy="1988839"/>
            </a:xfrm>
            <a:prstGeom prst="rect">
              <a:avLst/>
            </a:prstGeom>
            <a:solidFill>
              <a:srgbClr val="0E4E9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0" y="3977678"/>
              <a:ext cx="755576" cy="1988839"/>
            </a:xfrm>
            <a:prstGeom prst="rect">
              <a:avLst/>
            </a:prstGeom>
            <a:solidFill>
              <a:srgbClr val="B828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5" name="부제목 2"/>
          <p:cNvSpPr txBox="1">
            <a:spLocks/>
          </p:cNvSpPr>
          <p:nvPr/>
        </p:nvSpPr>
        <p:spPr>
          <a:xfrm>
            <a:off x="771098" y="5105400"/>
            <a:ext cx="3648502" cy="1081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altLang="ko-KR" sz="2000" b="1" dirty="0" smtClean="0">
                <a:latin typeface="+mj-ea"/>
                <a:ea typeface="+mj-ea"/>
              </a:rPr>
              <a:t>2016</a:t>
            </a:r>
            <a:r>
              <a:rPr lang="ko-KR" altLang="en-US" sz="2000" b="1" dirty="0" smtClean="0">
                <a:latin typeface="+mj-ea"/>
                <a:ea typeface="+mj-ea"/>
              </a:rPr>
              <a:t>년 </a:t>
            </a:r>
            <a:r>
              <a:rPr lang="en-US" altLang="ko-KR" sz="2000" b="1" dirty="0" smtClean="0">
                <a:latin typeface="+mj-ea"/>
                <a:ea typeface="+mj-ea"/>
              </a:rPr>
              <a:t>07</a:t>
            </a:r>
            <a:r>
              <a:rPr lang="ko-KR" altLang="en-US" sz="2000" b="1" dirty="0" smtClean="0">
                <a:latin typeface="+mj-ea"/>
                <a:ea typeface="+mj-ea"/>
              </a:rPr>
              <a:t>월 </a:t>
            </a:r>
            <a:r>
              <a:rPr lang="en-US" altLang="ko-KR" sz="2000" b="1" dirty="0" smtClean="0">
                <a:latin typeface="+mj-ea"/>
                <a:ea typeface="+mj-ea"/>
              </a:rPr>
              <a:t>20</a:t>
            </a:r>
            <a:r>
              <a:rPr lang="ko-KR" altLang="en-US" sz="2000" b="1" dirty="0" smtClean="0">
                <a:latin typeface="+mj-ea"/>
                <a:ea typeface="+mj-ea"/>
              </a:rPr>
              <a:t>일 수요일</a:t>
            </a:r>
            <a:endParaRPr lang="en-US" altLang="ko-KR" sz="2000" b="1" dirty="0" smtClean="0">
              <a:latin typeface="+mj-ea"/>
              <a:ea typeface="+mj-ea"/>
            </a:endParaRPr>
          </a:p>
          <a:p>
            <a:pPr marL="0" indent="0">
              <a:spcBef>
                <a:spcPts val="0"/>
              </a:spcBef>
              <a:buNone/>
            </a:pPr>
            <a:endParaRPr lang="en-US" altLang="ko-KR" sz="1200" b="1" dirty="0" smtClean="0">
              <a:latin typeface="+mj-ea"/>
              <a:ea typeface="+mj-ea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ko-KR" altLang="en-US" sz="2000" b="1" dirty="0" smtClean="0">
                <a:latin typeface="+mj-ea"/>
                <a:ea typeface="+mj-ea"/>
              </a:rPr>
              <a:t>교양영어</a:t>
            </a:r>
            <a:endParaRPr lang="ko-KR" altLang="en-US" sz="2000" b="1" dirty="0">
              <a:latin typeface="+mj-ea"/>
              <a:ea typeface="+mj-ea"/>
            </a:endParaRP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539552" y="2032000"/>
            <a:ext cx="5480248" cy="12668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en-US" altLang="ko-KR" sz="6200" smtClean="0">
                <a:ea typeface="굴림" charset="-127"/>
              </a:rPr>
              <a:t>Thank You!</a:t>
            </a:r>
            <a:endParaRPr lang="en-US" altLang="ko-KR" sz="6200" dirty="0"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6440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345</TotalTime>
  <Words>242</Words>
  <Application>Microsoft Office PowerPoint</Application>
  <PresentationFormat>화면 슬라이드 쇼(4:3)</PresentationFormat>
  <Paragraphs>76</Paragraphs>
  <Slides>5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연수 준비 사항 및 일정</vt:lpstr>
      <vt:lpstr>영어 프레젠테이션 경진대회</vt:lpstr>
      <vt:lpstr>영어 프레젠테이션 경진대회</vt:lpstr>
      <vt:lpstr>PowerPoint 프레젠테이션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SJ_Baek</dc:creator>
  <cp:lastModifiedBy>User</cp:lastModifiedBy>
  <cp:revision>84</cp:revision>
  <cp:lastPrinted>2014-11-26T02:08:45Z</cp:lastPrinted>
  <dcterms:created xsi:type="dcterms:W3CDTF">2014-01-28T09:01:11Z</dcterms:created>
  <dcterms:modified xsi:type="dcterms:W3CDTF">2016-07-18T06:45:09Z</dcterms:modified>
</cp:coreProperties>
</file>