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presProps" Target="presProps.xml"  /><Relationship Id="rId13" Type="http://schemas.openxmlformats.org/officeDocument/2006/relationships/viewProps" Target="viewProps.xml"  /><Relationship Id="rId14" Type="http://schemas.openxmlformats.org/officeDocument/2006/relationships/theme" Target="theme/theme1.xml"  /><Relationship Id="rId15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0" y="1905000"/>
            <a:ext cx="12191999" cy="4953000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14000">
                <a:schemeClr val="bg2">
                  <a:lumMod val="50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8" name="" descr="10.png"/>
          <p:cNvPicPr>
            <a:picLocks noChangeAspect="1"/>
          </p:cNvPicPr>
          <p:nvPr/>
        </p:nvPicPr>
        <p:blipFill rotWithShape="1">
          <a:blip r:embed="rId2">
            <a:alphaModFix/>
            <a:lum bright="-10000"/>
          </a:blip>
          <a:srcRect r="30040" b="40380"/>
          <a:stretch>
            <a:fillRect/>
          </a:stretch>
        </p:blipFill>
        <p:spPr>
          <a:xfrm>
            <a:off x="4063999" y="2133600"/>
            <a:ext cx="8127999" cy="4724400"/>
          </a:xfrm>
          <a:prstGeom prst="rect">
            <a:avLst/>
          </a:prstGeom>
        </p:spPr>
      </p:pic>
      <p:pic>
        <p:nvPicPr>
          <p:cNvPr id="9" name="" descr="10.png"/>
          <p:cNvPicPr>
            <a:picLocks noChangeAspect="1"/>
          </p:cNvPicPr>
          <p:nvPr/>
        </p:nvPicPr>
        <p:blipFill rotWithShape="1">
          <a:blip r:embed="rId2">
            <a:alphaModFix/>
            <a:lum bright="-20000"/>
          </a:blip>
          <a:srcRect r="30040" b="40380"/>
          <a:stretch>
            <a:fillRect/>
          </a:stretch>
        </p:blipFill>
        <p:spPr>
          <a:xfrm flipH="1" flipV="1">
            <a:off x="0" y="0"/>
            <a:ext cx="5238786" cy="3045045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333465" y="1928802"/>
            <a:ext cx="9696446" cy="1100144"/>
          </a:xfrm>
        </p:spPr>
        <p:txBody>
          <a:bodyPr/>
          <a:lstStyle>
            <a:lvl1pPr algn="l">
              <a:defRPr sz="4800">
                <a:solidFill>
                  <a:schemeClr val="accent4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1333465" y="3060924"/>
            <a:ext cx="9384097" cy="54293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E0453D1C-B7E6-44C1-AAF0-358E0E7A4D76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B029EE6C-CC32-4F78-BBC7-D758651D07A6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177801"/>
            <a:ext cx="10972799" cy="736600"/>
          </a:xfrm>
        </p:spPr>
        <p:txBody>
          <a:bodyPr/>
          <a:lstStyle>
            <a:lvl1pPr>
              <a:defRPr sz="3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>
            <a:lvl8pPr>
              <a:defRPr/>
            </a:lvl8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D088BD5-73F0-42B3-AE7A-5744B3AD09E0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" descr="09.png"/>
          <p:cNvPicPr>
            <a:picLocks noChangeAspect="1"/>
          </p:cNvPicPr>
          <p:nvPr/>
        </p:nvPicPr>
        <p:blipFill rotWithShape="1">
          <a:blip r:embed="rId2">
            <a:alphaModFix/>
            <a:lum bright="40000" contrast="40000"/>
          </a:blip>
          <a:srcRect r="42770" b="28030"/>
          <a:stretch>
            <a:fillRect/>
          </a:stretch>
        </p:blipFill>
        <p:spPr>
          <a:xfrm rot="16200000" flipH="1">
            <a:off x="6997779" y="1663801"/>
            <a:ext cx="3886200" cy="6502399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AFBF601-D688-454D-9195-BFFB87A19BB3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0" y="4214818"/>
            <a:ext cx="12191999" cy="2643182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4000">
                <a:schemeClr val="bg2">
                  <a:lumMod val="50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8" name="" descr="10.png"/>
          <p:cNvPicPr>
            <a:picLocks noChangeAspect="1"/>
          </p:cNvPicPr>
          <p:nvPr/>
        </p:nvPicPr>
        <p:blipFill rotWithShape="1">
          <a:blip r:embed="rId2">
            <a:alphaModFix/>
            <a:lum/>
          </a:blip>
          <a:srcRect r="30040" b="40380"/>
          <a:stretch>
            <a:fillRect/>
          </a:stretch>
        </p:blipFill>
        <p:spPr>
          <a:xfrm rot="10800000">
            <a:off x="0" y="0"/>
            <a:ext cx="7251286" cy="421481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333466" y="2978140"/>
            <a:ext cx="10363199" cy="1362075"/>
          </a:xfrm>
        </p:spPr>
        <p:txBody>
          <a:bodyPr anchor="t"/>
          <a:lstStyle>
            <a:lvl1pPr algn="r">
              <a:defRPr sz="5400" b="0" cap="all">
                <a:solidFill>
                  <a:schemeClr val="accent4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1333466" y="2357430"/>
            <a:ext cx="10363199" cy="620710"/>
          </a:xfrm>
        </p:spPr>
        <p:txBody>
          <a:bodyPr anchor="b"/>
          <a:lstStyle>
            <a:lvl1pPr marL="0" indent="0" algn="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>
          <a:xfrm>
            <a:off x="1333466" y="4429132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B48B0153-18F1-4D88-A37D-59B69E2642EE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>
          <a:xfrm>
            <a:off x="4584666" y="4429132"/>
            <a:ext cx="3860799" cy="3651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>
          <a:xfrm>
            <a:off x="8851866" y="4429132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B029EE6C-CC32-4F78-BBC7-D758651D07A6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3546" y="177801"/>
            <a:ext cx="10972799" cy="736600"/>
          </a:xfrm>
        </p:spPr>
        <p:txBody>
          <a:bodyPr/>
          <a:lstStyle>
            <a:lvl1pPr>
              <a:defRPr sz="3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half" idx="1"/>
          </p:nvPr>
        </p:nvSpPr>
        <p:spPr>
          <a:xfrm>
            <a:off x="609599" y="1273630"/>
            <a:ext cx="5384799" cy="48525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half" idx="2"/>
          </p:nvPr>
        </p:nvSpPr>
        <p:spPr>
          <a:xfrm>
            <a:off x="6197599" y="1273630"/>
            <a:ext cx="5384799" cy="485253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B1490F41-146E-45C3-B54D-8342F64949D5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4B34AE0-8929-4BC7-9262-E551EFAFC319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title" idx="0"/>
          </p:nvPr>
        </p:nvSpPr>
        <p:spPr>
          <a:xfrm>
            <a:off x="609599" y="177801"/>
            <a:ext cx="10972799" cy="736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"/>
          <p:cNvSpPr>
            <a:spLocks noGrp="1" noTextEdit="1"/>
          </p:cNvSpPr>
          <p:nvPr>
            <p:ph type="tbl" sz="quarter" idx="13"/>
          </p:nvPr>
        </p:nvSpPr>
        <p:spPr>
          <a:xfrm>
            <a:off x="608037" y="1273629"/>
            <a:ext cx="10972799" cy="4894633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>
          <a:xfrm>
            <a:off x="609599" y="6356350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010A3FC9-C90D-4398-A588-1368D4160BA6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>
          <a:xfrm>
            <a:off x="4165599" y="6356350"/>
            <a:ext cx="3860799" cy="3651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>
          <a:xfrm>
            <a:off x="8737599" y="6356350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title" idx="0"/>
          </p:nvPr>
        </p:nvSpPr>
        <p:spPr>
          <a:xfrm>
            <a:off x="609599" y="177801"/>
            <a:ext cx="10972799" cy="736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>
            <a:spLocks noGrp="1"/>
          </p:cNvSpPr>
          <p:nvPr>
            <p:ph type="title" idx="0"/>
          </p:nvPr>
        </p:nvSpPr>
        <p:spPr>
          <a:xfrm>
            <a:off x="609599" y="177801"/>
            <a:ext cx="10972799" cy="736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quarter" idx="1"/>
          </p:nvPr>
        </p:nvSpPr>
        <p:spPr>
          <a:xfrm>
            <a:off x="609599" y="1284511"/>
            <a:ext cx="5384799" cy="23919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sz="quarter" idx="13"/>
          </p:nvPr>
        </p:nvSpPr>
        <p:spPr>
          <a:xfrm>
            <a:off x="6197599" y="1284511"/>
            <a:ext cx="5384799" cy="23919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2" name=""/>
          <p:cNvSpPr>
            <a:spLocks noGrp="1"/>
          </p:cNvSpPr>
          <p:nvPr>
            <p:ph sz="quarter" idx="14"/>
          </p:nvPr>
        </p:nvSpPr>
        <p:spPr>
          <a:xfrm>
            <a:off x="609599" y="3814084"/>
            <a:ext cx="5384799" cy="23919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3" name=""/>
          <p:cNvSpPr>
            <a:spLocks noGrp="1"/>
          </p:cNvSpPr>
          <p:nvPr>
            <p:ph sz="quarter" idx="15"/>
          </p:nvPr>
        </p:nvSpPr>
        <p:spPr>
          <a:xfrm>
            <a:off x="6197599" y="3814084"/>
            <a:ext cx="5384799" cy="23919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dt" sz="half" idx="10"/>
          </p:nvPr>
        </p:nvSpPr>
        <p:spPr>
          <a:xfrm>
            <a:off x="609599" y="6356350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B7C723F0-F9F5-43BD-847E-5B52672742D8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type="ftr" sz="quarter" idx="11"/>
          </p:nvPr>
        </p:nvSpPr>
        <p:spPr>
          <a:xfrm>
            <a:off x="4165599" y="6356350"/>
            <a:ext cx="3860799" cy="3651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type="sldNum" sz="quarter" idx="12"/>
          </p:nvPr>
        </p:nvSpPr>
        <p:spPr>
          <a:xfrm>
            <a:off x="8737599" y="6356350"/>
            <a:ext cx="2844799" cy="365125"/>
          </a:xfrm>
        </p:spPr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" descr="09.png"/>
          <p:cNvPicPr>
            <a:picLocks noChangeAspect="1"/>
          </p:cNvPicPr>
          <p:nvPr/>
        </p:nvPicPr>
        <p:blipFill rotWithShape="1">
          <a:blip r:embed="rId2">
            <a:alphaModFix/>
            <a:lum bright="10000" contrast="-30000"/>
          </a:blip>
          <a:srcRect l="22440" r="42770" b="28030"/>
          <a:stretch>
            <a:fillRect/>
          </a:stretch>
        </p:blipFill>
        <p:spPr>
          <a:xfrm rot="5400000">
            <a:off x="1612856" y="2501982"/>
            <a:ext cx="2057400" cy="5283199"/>
          </a:xfrm>
          <a:prstGeom prst="rect">
            <a:avLst/>
          </a:prstGeom>
        </p:spPr>
      </p:pic>
      <p:sp>
        <p:nvSpPr>
          <p:cNvPr id="12" name=""/>
          <p:cNvSpPr/>
          <p:nvPr/>
        </p:nvSpPr>
        <p:spPr>
          <a:xfrm>
            <a:off x="0" y="6172200"/>
            <a:ext cx="12191999" cy="685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4" name=""/>
          <p:cNvSpPr/>
          <p:nvPr/>
        </p:nvSpPr>
        <p:spPr>
          <a:xfrm>
            <a:off x="0" y="0"/>
            <a:ext cx="12191999" cy="1596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11" name="" descr="09.png"/>
          <p:cNvPicPr>
            <a:picLocks noChangeAspect="1"/>
          </p:cNvPicPr>
          <p:nvPr/>
        </p:nvPicPr>
        <p:blipFill rotWithShape="1">
          <a:blip r:embed="rId2">
            <a:alphaModFix/>
            <a:lum bright="10000" contrast="-30000"/>
          </a:blip>
          <a:srcRect l="20480" r="53620" b="37810"/>
          <a:stretch>
            <a:fillRect/>
          </a:stretch>
        </p:blipFill>
        <p:spPr>
          <a:xfrm rot="16200000">
            <a:off x="8515656" y="-1760332"/>
            <a:ext cx="1752600" cy="5600011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2438399" y="760076"/>
            <a:ext cx="7315199" cy="566738"/>
          </a:xfrm>
        </p:spPr>
        <p:txBody>
          <a:bodyPr anchor="b"/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2389717" y="1357298"/>
            <a:ext cx="7315199" cy="3757610"/>
          </a:xfrm>
          <a:solidFill>
            <a:schemeClr val="tx2">
              <a:lumMod val="60000"/>
              <a:lumOff val="40000"/>
              <a:alpha val="9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none">
            <a:scrgbClr r="0" g="0" b="0"/>
          </a:fontRef>
        </p:style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2438399" y="5164150"/>
            <a:ext cx="7315199" cy="80486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 lang="ko-KR" altLang="en-US"/>
            </a:pPr>
            <a:fld id="{5E3DD6E5-E34A-44C2-AD0A-6C98C6C3DEB7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"/>
          <p:cNvSpPr/>
          <p:nvPr/>
        </p:nvSpPr>
        <p:spPr>
          <a:xfrm>
            <a:off x="0" y="2286000"/>
            <a:ext cx="12191999" cy="2133600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28000">
                <a:schemeClr val="tx2">
                  <a:lumMod val="50000"/>
                </a:schemeClr>
              </a:gs>
              <a:gs pos="61000">
                <a:schemeClr val="tx2">
                  <a:lumMod val="75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0" name=""/>
          <p:cNvSpPr/>
          <p:nvPr/>
        </p:nvSpPr>
        <p:spPr>
          <a:xfrm>
            <a:off x="0" y="2286000"/>
            <a:ext cx="12191999" cy="2133600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28000">
                <a:schemeClr val="tx2">
                  <a:lumMod val="50000"/>
                </a:schemeClr>
              </a:gs>
              <a:gs pos="61000">
                <a:schemeClr val="tx2">
                  <a:lumMod val="75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8" name="" descr="10.png"/>
          <p:cNvPicPr>
            <a:picLocks noChangeAspect="1"/>
          </p:cNvPicPr>
          <p:nvPr/>
        </p:nvPicPr>
        <p:blipFill rotWithShape="1">
          <a:blip r:embed="rId2">
            <a:alphaModFix/>
            <a:lum bright="-30000"/>
          </a:blip>
          <a:srcRect r="30040" b="40380"/>
          <a:stretch>
            <a:fillRect/>
          </a:stretch>
        </p:blipFill>
        <p:spPr>
          <a:xfrm flipH="1">
            <a:off x="0" y="1429944"/>
            <a:ext cx="5143493" cy="2989656"/>
          </a:xfrm>
          <a:prstGeom prst="rect">
            <a:avLst/>
          </a:prstGeom>
        </p:spPr>
      </p:pic>
      <p:pic>
        <p:nvPicPr>
          <p:cNvPr id="11" name="" descr="10.png"/>
          <p:cNvPicPr>
            <a:picLocks noChangeAspect="1"/>
          </p:cNvPicPr>
          <p:nvPr/>
        </p:nvPicPr>
        <p:blipFill rotWithShape="1">
          <a:blip r:embed="rId2">
            <a:alphaModFix/>
            <a:lum bright="-30000"/>
          </a:blip>
          <a:srcRect r="30040" b="40380"/>
          <a:stretch>
            <a:fillRect/>
          </a:stretch>
        </p:blipFill>
        <p:spPr>
          <a:xfrm flipH="1">
            <a:off x="0" y="1429944"/>
            <a:ext cx="5143493" cy="2989656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711199" y="2617788"/>
            <a:ext cx="10769599" cy="1470025"/>
          </a:xfrm>
          <a:prstGeom prst="rect">
            <a:avLst/>
          </a:prstGeom>
          <a:effectLst/>
        </p:spPr>
        <p:txBody>
          <a:bodyPr vert="horz" lIns="91440" tIns="45720" rIns="91440" bIns="4572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lang="ko-KR" altLang="en-US" sz="4400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>
          <a:xfrm>
            <a:off x="609599" y="6356350"/>
            <a:ext cx="284479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4BFD3633-7B00-45F8-9E28-04E5D60AD1FA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>
          <a:xfrm>
            <a:off x="4165599" y="6356350"/>
            <a:ext cx="386079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>
          <a:xfrm>
            <a:off x="8737599" y="6356350"/>
            <a:ext cx="284479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en-US" altLang="ko-KR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"/>
          <p:cNvSpPr>
            <a:spLocks noGrp="1"/>
          </p:cNvSpPr>
          <p:nvPr>
            <p:ph type="body" sz="quarter" idx="15"/>
          </p:nvPr>
        </p:nvSpPr>
        <p:spPr>
          <a:xfrm>
            <a:off x="952463" y="2286000"/>
            <a:ext cx="9429750" cy="3429000"/>
          </a:xfrm>
        </p:spPr>
        <p:txBody>
          <a:bodyPr/>
          <a:lstStyle>
            <a:lvl1pPr>
              <a:lnSpc>
                <a:spcPct val="150000"/>
              </a:lnSpc>
              <a:defRPr sz="26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pic>
        <p:nvPicPr>
          <p:cNvPr id="7" name="" descr="10.png"/>
          <p:cNvPicPr>
            <a:picLocks noChangeAspect="1"/>
          </p:cNvPicPr>
          <p:nvPr/>
        </p:nvPicPr>
        <p:blipFill rotWithShape="1">
          <a:blip r:embed="rId2">
            <a:alphaModFix/>
            <a:lum bright="10000"/>
          </a:blip>
          <a:srcRect r="30040" b="40380"/>
          <a:stretch>
            <a:fillRect/>
          </a:stretch>
        </p:blipFill>
        <p:spPr>
          <a:xfrm flipH="1">
            <a:off x="0" y="2133600"/>
            <a:ext cx="8127999" cy="47244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952463" y="1214422"/>
            <a:ext cx="9429815" cy="954313"/>
          </a:xfrm>
        </p:spPr>
        <p:txBody>
          <a:bodyPr>
            <a:noAutofit/>
          </a:bodyPr>
          <a:lstStyle>
            <a:lvl1pPr>
              <a:defRPr sz="44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62688BFD-C8F2-4688-94DC-1B089E83C1D7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 descr="09.png"/>
          <p:cNvPicPr>
            <a:picLocks noChangeAspect="1"/>
          </p:cNvPicPr>
          <p:nvPr/>
        </p:nvPicPr>
        <p:blipFill rotWithShape="1">
          <a:blip r:embed="rId2">
            <a:alphaModFix/>
            <a:lum bright="30000" contrast="-30000"/>
          </a:blip>
          <a:srcRect l="22440" r="42770" b="28030"/>
          <a:stretch>
            <a:fillRect/>
          </a:stretch>
        </p:blipFill>
        <p:spPr>
          <a:xfrm rot="5400000">
            <a:off x="1612856" y="3187782"/>
            <a:ext cx="2057400" cy="5283199"/>
          </a:xfrm>
          <a:prstGeom prst="rect">
            <a:avLst/>
          </a:prstGeom>
        </p:spPr>
      </p:pic>
      <p:sp>
        <p:nvSpPr>
          <p:cNvPr id="8" name=""/>
          <p:cNvSpPr/>
          <p:nvPr/>
        </p:nvSpPr>
        <p:spPr>
          <a:xfrm>
            <a:off x="10261599" y="0"/>
            <a:ext cx="193039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9" name="" descr="09.png"/>
          <p:cNvPicPr>
            <a:picLocks noChangeAspect="1"/>
          </p:cNvPicPr>
          <p:nvPr/>
        </p:nvPicPr>
        <p:blipFill rotWithShape="1">
          <a:blip r:embed="rId2">
            <a:alphaModFix/>
            <a:lum bright="20000" contrast="40000"/>
          </a:blip>
          <a:srcRect l="33430" r="53620" b="37810"/>
          <a:stretch>
            <a:fillRect/>
          </a:stretch>
        </p:blipFill>
        <p:spPr>
          <a:xfrm>
            <a:off x="11377199" y="3929066"/>
            <a:ext cx="814799" cy="29289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10406742" y="274638"/>
            <a:ext cx="1523999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609598" y="274638"/>
            <a:ext cx="9506857" cy="5851525"/>
          </a:xfrm>
        </p:spPr>
        <p:txBody>
          <a:bodyPr vert="eaVert"/>
          <a:lstStyle>
            <a:lvl1pPr>
              <a:defRPr sz="2600"/>
            </a:lvl1pPr>
            <a:lvl2pPr/>
            <a:lvl3pPr/>
            <a:lvl4pPr/>
            <a:lvl5pPr/>
            <a:lvl6pPr/>
            <a:lvl7pPr/>
            <a:lvl8pPr/>
            <a:lvl9pPr/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7F42FAB-19BD-44B7-A3C8-46063D719B78}" type="datetime1">
              <a:rPr lang="ko-KR" altLang="en-US"/>
              <a:pPr>
                <a:defRPr lang="ko-KR" altLang="en-US"/>
              </a:pPr>
              <a:t>2015-08-12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 lang="ko-KR" altLang="en-US"/>
            </a:pPr>
            <a:fld id="{B029EE6C-CC32-4F78-BBC7-D758651D07A6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14" Type="http://schemas.openxmlformats.org/officeDocument/2006/relationships/image" Target="../media/image2.png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심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" descr="09.png"/>
          <p:cNvPicPr>
            <a:picLocks noChangeAspect="1"/>
          </p:cNvPicPr>
          <p:nvPr/>
        </p:nvPicPr>
        <p:blipFill rotWithShape="1">
          <a:blip r:embed="rId14">
            <a:alphaModFix/>
            <a:lum bright="30000" contrast="-30000"/>
          </a:blip>
          <a:srcRect l="22440" r="42770" b="28030"/>
          <a:stretch>
            <a:fillRect/>
          </a:stretch>
        </p:blipFill>
        <p:spPr>
          <a:xfrm rot="5400000">
            <a:off x="1612856" y="3187782"/>
            <a:ext cx="2057400" cy="5283199"/>
          </a:xfrm>
          <a:prstGeom prst="rect">
            <a:avLst/>
          </a:prstGeom>
        </p:spPr>
      </p:pic>
      <p:sp>
        <p:nvSpPr>
          <p:cNvPr id="7" name=""/>
          <p:cNvSpPr/>
          <p:nvPr/>
        </p:nvSpPr>
        <p:spPr>
          <a:xfrm>
            <a:off x="0" y="1"/>
            <a:ext cx="12191999" cy="1066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pic>
        <p:nvPicPr>
          <p:cNvPr id="10" name="" descr="09.png"/>
          <p:cNvPicPr>
            <a:picLocks noChangeAspect="1"/>
          </p:cNvPicPr>
          <p:nvPr/>
        </p:nvPicPr>
        <p:blipFill rotWithShape="1">
          <a:blip r:embed="rId14">
            <a:alphaModFix/>
            <a:lum bright="20000" contrast="40000"/>
          </a:blip>
          <a:srcRect l="33430" r="53620" b="37810"/>
          <a:stretch>
            <a:fillRect/>
          </a:stretch>
        </p:blipFill>
        <p:spPr>
          <a:xfrm rot="16200000">
            <a:off x="8531455" y="-2669824"/>
            <a:ext cx="990600" cy="63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177801"/>
            <a:ext cx="10972799" cy="736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609599" y="1282700"/>
            <a:ext cx="10972799" cy="4856163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marL="0" algn="l" defTabSz="914400" rtl="0" eaLnBrk="1" latinLnBrk="0" hangingPunct="1"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 lang="ko-KR" altLang="en-US"/>
            </a:pPr>
            <a:fld id="{DB8FCCBD-447C-4C97-9B6D-456DD99E9EE0}" type="datetime1">
              <a:rPr lang="ko-KR" altLang="en-US"/>
              <a:pPr>
                <a:defRPr lang="ko-KR" altLang="en-US"/>
              </a:pPr>
              <a:t>2015-07-13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marL="0" algn="r" defTabSz="914400" rtl="0" eaLnBrk="1" latinLnBrk="0" hangingPunct="1">
              <a:defRPr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 lang="ko-KR" altLang="en-US"/>
            </a:pPr>
            <a:fld id="{737820DA-D4C5-4728-AC07-7B64B43B726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65113" indent="-265113" algn="l" defTabSz="914400" rtl="0" eaLnBrk="1" latinLnBrk="1" hangingPunct="1">
        <a:spcBef>
          <a:spcPct val="20000"/>
        </a:spcBef>
        <a:buClr>
          <a:schemeClr val="tx1">
            <a:lumMod val="85000"/>
            <a:lumOff val="15000"/>
          </a:schemeClr>
        </a:buClr>
        <a:buSzPct val="70000"/>
        <a:buFont typeface="Wingdings"/>
        <a:buChar char="l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Wingdings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Wingdings"/>
        <a:buChar char="Ø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25700" indent="-269875" algn="l" defTabSz="914400" rtl="0" eaLnBrk="1" latinLnBrk="1" hangingPunct="1">
        <a:spcBef>
          <a:spcPct val="20000"/>
        </a:spcBef>
        <a:buFont typeface="Tahoma"/>
        <a:buChar char="»"/>
        <a:defRPr sz="1800" b="0" kern="1200">
          <a:solidFill>
            <a:schemeClr val="tx1"/>
          </a:solidFill>
          <a:latin typeface="+mn-lt"/>
          <a:ea typeface="+mn-ea"/>
          <a:cs typeface="+mn-cs"/>
        </a:defRPr>
      </a:lvl6pPr>
      <a:lvl7pPr marL="2776538" indent="-261938" algn="l" defTabSz="914400" rtl="0" eaLnBrk="1" latinLnBrk="1" hangingPunct="1">
        <a:spcBef>
          <a:spcPct val="20000"/>
        </a:spcBef>
        <a:buFont typeface="Tahoma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35313" indent="-261938" algn="l" defTabSz="914400" rtl="0" eaLnBrk="1" latinLnBrk="1" hangingPunct="1">
        <a:spcBef>
          <a:spcPct val="20000"/>
        </a:spcBef>
        <a:buFont typeface="Tahoma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088" indent="-260350" algn="l" defTabSz="914400" rtl="0" eaLnBrk="1" latinLnBrk="1" hangingPunct="1">
        <a:spcBef>
          <a:spcPct val="20000"/>
        </a:spcBef>
        <a:buFont typeface="Tahoma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 sz="4000"/>
              <a:t>이처럼 사소한 것들</a:t>
            </a:r>
            <a:endParaRPr lang="ko-KR" altLang="en-US" sz="4000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 algn="ctr">
              <a:defRPr/>
            </a:pPr>
            <a:r>
              <a:rPr lang="en-US" altLang="ko-KR"/>
              <a:t>202511274</a:t>
            </a:r>
            <a:r>
              <a:rPr lang="ko-KR" altLang="en-US"/>
              <a:t>노준엽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목차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>
          <a:xfrm>
            <a:off x="609600" y="2363551"/>
            <a:ext cx="10972799" cy="3160578"/>
          </a:xfrm>
        </p:spPr>
        <p:txBody>
          <a:bodyPr/>
          <a:lstStyle/>
          <a:p>
            <a:pPr lvl="0" algn="ctr">
              <a:defRPr/>
            </a:pPr>
            <a:r>
              <a:rPr lang="en-US" altLang="ko-KR"/>
              <a:t>1</a:t>
            </a:r>
            <a:r>
              <a:rPr lang="ko-KR" altLang="en-US"/>
              <a:t> </a:t>
            </a:r>
            <a:r>
              <a:rPr lang="en-US" altLang="ko-KR"/>
              <a:t>:</a:t>
            </a:r>
            <a:r>
              <a:rPr lang="ko-KR" altLang="en-US"/>
              <a:t> 서론</a:t>
            </a:r>
            <a:endParaRPr lang="ko-KR" altLang="en-US"/>
          </a:p>
          <a:p>
            <a:pPr lvl="0" algn="ctr">
              <a:defRPr/>
            </a:pPr>
            <a:r>
              <a:rPr lang="en-US" altLang="ko-KR"/>
              <a:t>2</a:t>
            </a:r>
            <a:r>
              <a:rPr lang="ko-KR" altLang="en-US"/>
              <a:t> </a:t>
            </a:r>
            <a:r>
              <a:rPr lang="en-US" altLang="ko-KR"/>
              <a:t>:</a:t>
            </a:r>
            <a:r>
              <a:rPr lang="ko-KR" altLang="en-US"/>
              <a:t> 본론</a:t>
            </a:r>
            <a:endParaRPr lang="ko-KR" altLang="en-US"/>
          </a:p>
          <a:p>
            <a:pPr lvl="0" algn="ctr">
              <a:defRPr/>
            </a:pPr>
            <a:r>
              <a:rPr lang="en-US" altLang="ko-KR"/>
              <a:t>3</a:t>
            </a:r>
            <a:r>
              <a:rPr lang="ko-KR" altLang="en-US"/>
              <a:t> </a:t>
            </a:r>
            <a:r>
              <a:rPr lang="en-US" altLang="ko-KR"/>
              <a:t>:</a:t>
            </a:r>
            <a:r>
              <a:rPr lang="ko-KR" altLang="en-US"/>
              <a:t> 결론</a:t>
            </a:r>
            <a:endParaRPr lang="ko-KR" altLang="en-US"/>
          </a:p>
          <a:p>
            <a:pPr lvl="0" algn="ctr">
              <a:defRPr/>
            </a:pPr>
            <a:r>
              <a:rPr lang="en-US" altLang="ko-KR"/>
              <a:t>4</a:t>
            </a:r>
            <a:r>
              <a:rPr lang="ko-KR" altLang="en-US"/>
              <a:t> </a:t>
            </a:r>
            <a:r>
              <a:rPr lang="en-US" altLang="ko-KR"/>
              <a:t>:</a:t>
            </a:r>
            <a:r>
              <a:rPr lang="ko-KR" altLang="en-US"/>
              <a:t> 참고문헌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서론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>
          <a:xfrm>
            <a:off x="609600" y="1755572"/>
            <a:ext cx="10972799" cy="4383290"/>
          </a:xfrm>
        </p:spPr>
        <p:txBody>
          <a:bodyPr/>
          <a:lstStyle/>
          <a:p>
            <a:pPr marL="0" lvl="0" indent="0" algn="ctr">
              <a:buNone/>
              <a:defRPr/>
            </a:pPr>
            <a:r>
              <a:rPr lang="ko-KR" altLang="en-US" sz="2000"/>
              <a:t>우리는 흔히  일상에서 일어나는 사소한 일들은 대단치 않다고 생각합니다. 하지만 『이처럼 사소한 것들』을 읽고 나서, 나는 ‘작은 행동’이 때로는 가장 큰 용기가 될 수 있다는 걸 느꼈습니다</a:t>
            </a:r>
            <a:r>
              <a:rPr lang="en-US" altLang="ko-KR" sz="2000"/>
              <a:t>.</a:t>
            </a:r>
            <a:r>
              <a:rPr lang="ko-KR" altLang="en-US" sz="2000"/>
              <a:t> 아일랜드의 한 남자, 펄롱이 보여준 건 거창한 영웅심이 아니라 일상 속에서의 조용한 결단이었다고 생각합니다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 algn="ctr">
              <a:buNone/>
              <a:defRPr/>
            </a:pPr>
            <a:r>
              <a:rPr lang="ko-KR" altLang="en-US" sz="2000"/>
              <a:t>이 글쓰면서 펄롱의 행동이 왜 중요했고, 그 의미가 지금 우리 사회에 어떤 울림을 주는지  다시한번 생각해보려 합니다</a:t>
            </a:r>
            <a:r>
              <a:rPr lang="en-US" altLang="ko-KR" sz="2000"/>
              <a:t>.</a:t>
            </a:r>
            <a:endParaRPr lang="en-US" altLang="ko-KR" sz="2000"/>
          </a:p>
          <a:p>
            <a:pPr marL="0" lvl="0" indent="0" algn="ctr">
              <a:buNone/>
              <a:defRPr/>
            </a:pPr>
            <a:endParaRPr lang="ko-KR" altLang="en-US" sz="2000"/>
          </a:p>
          <a:p>
            <a:pPr marL="0" lvl="0" indent="0" algn="ctr">
              <a:buNone/>
              <a:defRPr/>
            </a:pPr>
            <a:r>
              <a:rPr lang="ko-KR" altLang="en-US" sz="2000"/>
              <a:t>→ 주제: 『이처럼 사소한 것들』은 평범한 사람의 조용한 행동이 어떻게 부조리를 흔들 수 있는지를 보여줍니다.</a:t>
            </a:r>
            <a:endParaRPr lang="ko-KR" altLang="en-US" sz="2000"/>
          </a:p>
          <a:p>
            <a:pPr marL="0" lvl="0" indent="0" algn="ctr">
              <a:buNone/>
              <a:defRPr/>
            </a:pPr>
            <a:r>
              <a:rPr lang="ko-KR" altLang="en-US" sz="2000"/>
              <a:t>→ 이유: 우리 사회도 무언가를 ‘그냥 넘어가는 것’에 익숙해져 있기 때문입니다.</a:t>
            </a:r>
            <a:endParaRPr lang="ko-KR" altLang="en-US" sz="2000"/>
          </a:p>
          <a:p>
            <a:pPr marL="0" lvl="0" indent="0" algn="ctr">
              <a:buNone/>
              <a:defRPr/>
            </a:pPr>
            <a:r>
              <a:rPr lang="ko-KR" altLang="en-US" sz="2000"/>
              <a:t>→ 방법: 펄롱의 선택과 그 의미를 통해 ‘사소하지만 중요한 행동’의 가치를 짚어보고 싶습니다</a:t>
            </a:r>
            <a:r>
              <a:rPr lang="en-US" altLang="ko-KR" sz="2000"/>
              <a:t>.</a:t>
            </a: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본론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z="2000"/>
              <a:t>(1) 펄롱이 감수한 손실과 딜레마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소설 속 펄롱은 석탄을 배달하던 중, 수녀원이 단순한 종교 시설이 아닌 감금의 공간이란 걸 알게 됩니다. 소녀는 눈빛만으로도 절박함을 전하고 있는 상태 였습니다. 펄롱은 이 사실을 외면하고 돌아가면 아무 일도 일어나지 않았던 것처럼 일상을 계속 살아갈 수 있다고 생각합니다. 하지만 그는 고민 끝에 조용히 행동에 나서게 됩니다.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현실에서도 누군가의 고통을 마주쳤을 때 우리는 선택의 기로에 선다. 그냥 못 본 척 넘어갈 수도 있고, 손해를 감수하고 도울 수도 있다. 펄롱은 후자를 택했다. 물론 이런 선택이 누구에게나 쉬운 일은 아니다.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반론: 현실은 이상과 다르다. 개입했다가 오히려 피해를 입는 경우도 많다.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재반론: 그럼에도 불구하고, 아무도 나서지 않으면 그 불의는 계속된다. 소극적인 개입이라도 세상을 바꿀 수 있는 시작점이 될 수 있다.</a:t>
            </a: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본론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z="2000"/>
              <a:t>(2) 조용한 실천의 의미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펄롱은 거창하게 문제를 폭로하지 않습니다. 대신 소녀에게 따뜻한 말을 건넸고, 석탄 더미에 편지를 남겼습니다. 누군가는 이런 행동이 무슨 소용이 있냐고 생각할 수도 있겠지만</a:t>
            </a:r>
            <a:r>
              <a:rPr lang="en-US" altLang="ko-KR" sz="2000"/>
              <a:t>,</a:t>
            </a:r>
            <a:r>
              <a:rPr lang="ko-KR" altLang="en-US" sz="2000"/>
              <a:t> 하지만 그 순간만큼은 소녀에게 ‘당신을 봤다’는 메시지를 전한 셈이죠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우리도 마찬가지라고 생각합니다. 누군가가 부당하게 대우받는 걸 봤을 때 당장 정의의 사도가 되지는 못하더라도, 그 사람에게 다가가 말을 건네거나 작은 도움을 주는 건 충분히 할 수 있다고 생각합니다</a:t>
            </a:r>
            <a:r>
              <a:rPr lang="en-US" altLang="ko-KR" sz="2000"/>
              <a:t>.</a:t>
            </a:r>
            <a:r>
              <a:rPr lang="ko-KR" altLang="en-US" sz="2000"/>
              <a:t> 그게 바로 이 책이 말하는 ‘사소한 용기’가 아닐까</a:t>
            </a:r>
            <a:r>
              <a:rPr lang="en-US" altLang="ko-KR" sz="2000"/>
              <a:t>?</a:t>
            </a:r>
            <a:r>
              <a:rPr lang="ko-KR" altLang="en-US" sz="2000"/>
              <a:t> 라고 생각합니다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반론: 너무 미약한 행동이라 큰 변화는 일어나지 않는다.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재반론: 크고 작음보다 중요한 건 ‘무시하지 않았다는 사실’이다.</a:t>
            </a: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본론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z="2000"/>
              <a:t>(3) 오늘날 우리에게 던지는 질문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이 책을 읽으며 저는 제가 편의점 야간 알바를 하며 겪었던 일들이 떠올랐습니다. 어떤 손님이 제게 막말을 하며 화를 낼때 전 어쩔줄 몰라 했습니다</a:t>
            </a:r>
            <a:r>
              <a:rPr lang="en-US" altLang="ko-KR" sz="2000"/>
              <a:t>.</a:t>
            </a:r>
            <a:r>
              <a:rPr lang="ko-KR" altLang="en-US" sz="2000"/>
              <a:t> 그럴때 목소리를 높혀 싸우기보다</a:t>
            </a:r>
            <a:r>
              <a:rPr lang="en-US" altLang="ko-KR" sz="2000"/>
              <a:t>,</a:t>
            </a:r>
            <a:r>
              <a:rPr lang="ko-KR" altLang="en-US" sz="2000"/>
              <a:t> 펄롱같은 사람이 나타나 사소한 용기를 내어 손이라도 잡아 줬더라면 하는 생각이 들었습니다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r>
              <a:rPr lang="ko-KR" altLang="en-US" sz="2000"/>
              <a:t>그리고 수녀원의 소녀가 꼭 남에 일 일것이라는 생각을 접게 되었습니다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이 작품은 단지 과거의 이야기가 아니라, 지금 우리의 삶에도 적용된다. 모든 사람이 세상을 바꾸진 않더라도, 그 시작점이 되는 행동을 할 수는 있다. 그건 말 한마디일 수도, 관심을 주는 눈빛일 수도 있다.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반론: 모두가 용기낼 수 있는 상황은 아니다.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재반론: 그래서 펄롱의 선택이 더 큰 울림을 준다. 우리가 쉽게 하지 못하는 일을 해냈기 때문이다.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결론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sz="2000"/>
              <a:t>『이처럼 사소한 것들』은 크게 보이지 않지만 중요한 것을 말하는 것 같습니다. 펄롱은 큰 목소리를 내지 않았지만, 그의 행동은 하나의 균열을 만들어냈으며</a:t>
            </a:r>
            <a:r>
              <a:rPr lang="en-US" altLang="ko-KR" sz="2000"/>
              <a:t>,</a:t>
            </a:r>
            <a:r>
              <a:rPr lang="ko-KR" altLang="en-US" sz="2000"/>
              <a:t> 이 책은 그런 질문을 우리에게 던집니다. “당신이라면 어떻게 했겠는가?”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제 대답은 아직 완전히 정해지지 않았지만, </a:t>
            </a:r>
            <a:r>
              <a:rPr lang="en-US" altLang="ko-KR" sz="2000"/>
              <a:t>‘</a:t>
            </a:r>
            <a:r>
              <a:rPr lang="ko-KR" altLang="en-US" sz="2000"/>
              <a:t>적어도 이제는 외면하지 않는 쪽을 택하고 싶다</a:t>
            </a:r>
            <a:r>
              <a:rPr lang="en-US" altLang="ko-KR" sz="2000"/>
              <a:t>.’</a:t>
            </a:r>
            <a:r>
              <a:rPr lang="ko-KR" altLang="en-US" sz="2000"/>
              <a:t>라고 요약하고 싶습니다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r>
              <a:rPr lang="ko-KR" altLang="en-US" sz="2000"/>
              <a:t>→ 요약: 펄롱은 일상의 용기를 실천한 인물이었다.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→ 의의: 그의 행동은 작지만 진심이 담겨 있었고, 우리가 배워야 할 지점이다.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→ 전망: 우리 사회가 이런 작은 실천들을 응원하고 지지해줄 수 있는 분위기가 되었으면 한다.</a:t>
            </a:r>
            <a:endParaRPr lang="ko-KR" altLang="en-US" sz="2000"/>
          </a:p>
          <a:p>
            <a:pPr lvl="0">
              <a:defRPr/>
            </a:pPr>
            <a:endParaRPr lang="ko-KR" altLang="en-US" sz="2000"/>
          </a:p>
          <a:p>
            <a:pPr lvl="0">
              <a:defRPr/>
            </a:pP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참고문헌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>
          <a:xfrm>
            <a:off x="609599" y="2309508"/>
            <a:ext cx="10972799" cy="3829354"/>
          </a:xfrm>
        </p:spPr>
        <p:txBody>
          <a:bodyPr/>
          <a:lstStyle/>
          <a:p>
            <a:pPr marL="265113" lvl="0" indent="-265113" algn="ctr">
              <a:buChar char=""/>
              <a:defRPr/>
            </a:pPr>
            <a:r>
              <a:rPr lang="en-US" altLang="ko-KR" sz="2000"/>
              <a:t>1</a:t>
            </a:r>
            <a:r>
              <a:rPr lang="ko-KR" altLang="en-US" sz="2000"/>
              <a:t> </a:t>
            </a:r>
            <a:r>
              <a:rPr lang="en-US" altLang="ko-KR" sz="2000"/>
              <a:t>:</a:t>
            </a:r>
            <a:r>
              <a:rPr lang="ko-KR" altLang="en-US" sz="2000"/>
              <a:t> 죽고싶지만 떡볶이는 먹고싶어 </a:t>
            </a:r>
            <a:r>
              <a:rPr lang="en-US" altLang="ko-KR" sz="2000"/>
              <a:t>-</a:t>
            </a:r>
            <a:r>
              <a:rPr lang="ko-KR" altLang="en-US" sz="2000"/>
              <a:t> 백세희</a:t>
            </a:r>
            <a:endParaRPr lang="ko-KR" altLang="en-US" sz="2000"/>
          </a:p>
          <a:p>
            <a:pPr marL="265113" lvl="0" indent="-265113" algn="ctr">
              <a:buChar char=""/>
              <a:defRPr/>
            </a:pPr>
            <a:r>
              <a:rPr lang="en-US" altLang="ko-KR" sz="2000"/>
              <a:t>2</a:t>
            </a:r>
            <a:r>
              <a:rPr lang="ko-KR" altLang="en-US" sz="2000"/>
              <a:t> </a:t>
            </a:r>
            <a:r>
              <a:rPr lang="en-US" altLang="ko-KR" sz="2000"/>
              <a:t>:</a:t>
            </a:r>
            <a:r>
              <a:rPr lang="ko-KR" altLang="en-US" sz="2000"/>
              <a:t> 상실 수업 </a:t>
            </a:r>
            <a:r>
              <a:rPr lang="en-US" altLang="ko-KR" sz="2000"/>
              <a:t>-</a:t>
            </a:r>
            <a:r>
              <a:rPr lang="ko-KR" altLang="en-US" sz="2000"/>
              <a:t> 엘리자베스 퀴블러 로스</a:t>
            </a:r>
            <a:endParaRPr lang="ko-KR" altLang="en-US" sz="2000"/>
          </a:p>
          <a:p>
            <a:pPr marL="265113" lvl="0" indent="-265113" algn="ctr">
              <a:buChar char=""/>
              <a:defRPr/>
            </a:pPr>
            <a:r>
              <a:rPr lang="en-US" altLang="ko-KR" sz="2000"/>
              <a:t>3</a:t>
            </a:r>
            <a:r>
              <a:rPr lang="ko-KR" altLang="en-US" sz="2000"/>
              <a:t> </a:t>
            </a:r>
            <a:r>
              <a:rPr lang="en-US" altLang="ko-KR" sz="2000"/>
              <a:t>:</a:t>
            </a:r>
            <a:r>
              <a:rPr lang="ko-KR" altLang="en-US" sz="2000"/>
              <a:t> 안녕</a:t>
            </a:r>
            <a:r>
              <a:rPr lang="en-US" altLang="ko-KR" sz="2000"/>
              <a:t>,</a:t>
            </a:r>
            <a:r>
              <a:rPr lang="ko-KR" altLang="en-US" sz="2000"/>
              <a:t> 내 모든 하루 </a:t>
            </a:r>
            <a:r>
              <a:rPr lang="en-US" altLang="ko-KR" sz="2000"/>
              <a:t>-</a:t>
            </a:r>
            <a:r>
              <a:rPr lang="ko-KR" altLang="en-US" sz="2000"/>
              <a:t> 이소영</a:t>
            </a:r>
            <a:endParaRPr lang="ko-KR" altLang="en-US" sz="2000"/>
          </a:p>
          <a:p>
            <a:pPr marL="265113" lvl="0" indent="-265113" algn="ctr">
              <a:buChar char=""/>
              <a:defRPr/>
            </a:pPr>
            <a:r>
              <a:rPr lang="en-US" altLang="ko-KR" sz="2000"/>
              <a:t>4</a:t>
            </a:r>
            <a:r>
              <a:rPr lang="ko-KR" altLang="en-US" sz="2000"/>
              <a:t> </a:t>
            </a:r>
            <a:r>
              <a:rPr lang="en-US" altLang="ko-KR" sz="2000"/>
              <a:t>:</a:t>
            </a:r>
            <a:r>
              <a:rPr lang="ko-KR" altLang="en-US" sz="2000"/>
              <a:t> 모든 삶은 흐른다 </a:t>
            </a:r>
            <a:r>
              <a:rPr lang="en-US" altLang="ko-KR" sz="2000"/>
              <a:t>-</a:t>
            </a:r>
            <a:r>
              <a:rPr lang="ko-KR" altLang="en-US" sz="2000"/>
              <a:t> 루비 워랙</a:t>
            </a:r>
            <a:endParaRPr lang="ko-KR" altLang="en-US" sz="2000"/>
          </a:p>
          <a:p>
            <a:pPr marL="265113" lvl="0" indent="-265113" algn="ctr">
              <a:buChar char=""/>
              <a:defRPr/>
            </a:pPr>
            <a:r>
              <a:rPr lang="en-US" altLang="ko-KR" sz="2000"/>
              <a:t>5</a:t>
            </a:r>
            <a:r>
              <a:rPr lang="ko-KR" altLang="en-US" sz="2000"/>
              <a:t> </a:t>
            </a:r>
            <a:r>
              <a:rPr lang="en-US" altLang="ko-KR" sz="2000"/>
              <a:t>:</a:t>
            </a:r>
            <a:r>
              <a:rPr lang="ko-KR" altLang="en-US" sz="2000"/>
              <a:t> 보통의 언어들 </a:t>
            </a:r>
            <a:r>
              <a:rPr lang="en-US" altLang="ko-KR" sz="2000"/>
              <a:t>-</a:t>
            </a:r>
            <a:r>
              <a:rPr lang="ko-KR" altLang="en-US" sz="2000"/>
              <a:t> 김이나</a:t>
            </a:r>
            <a:endParaRPr lang="ko-KR" alt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/>
              <a:t>여담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>
          <a:xfrm>
            <a:off x="609599" y="1951476"/>
            <a:ext cx="10972799" cy="4187386"/>
          </a:xfrm>
        </p:spPr>
        <p:txBody>
          <a:bodyPr/>
          <a:lstStyle/>
          <a:p>
            <a:pPr lvl="0">
              <a:defRPr/>
            </a:pPr>
            <a:r>
              <a:rPr lang="ko-KR" altLang="en-US" sz="2000"/>
              <a:t>이 글을 쓰며 대한민국에도 비슷한 사건이 존재한다는 사건을 알게 되었습니다</a:t>
            </a:r>
            <a:r>
              <a:rPr lang="en-US" altLang="ko-KR" sz="2000"/>
              <a:t>.</a:t>
            </a:r>
            <a:r>
              <a:rPr lang="ko-KR" altLang="en-US" sz="2000"/>
              <a:t> 바로 </a:t>
            </a:r>
            <a:r>
              <a:rPr lang="en-US" altLang="ko-KR" sz="2000"/>
              <a:t>1981</a:t>
            </a:r>
            <a:r>
              <a:rPr lang="ko-KR" altLang="en-US" sz="2000"/>
              <a:t>년에 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있었던 </a:t>
            </a:r>
            <a:r>
              <a:rPr lang="en-US" altLang="ko-KR" sz="2000"/>
              <a:t>‘</a:t>
            </a:r>
            <a:r>
              <a:rPr lang="ko-KR" altLang="en-US" sz="2000"/>
              <a:t>부림 사건</a:t>
            </a:r>
            <a:r>
              <a:rPr lang="en-US" altLang="ko-KR" sz="2000"/>
              <a:t>’</a:t>
            </a:r>
            <a:r>
              <a:rPr lang="ko-KR" altLang="en-US" sz="2000"/>
              <a:t> 입니다</a:t>
            </a:r>
            <a:r>
              <a:rPr lang="en-US" altLang="ko-KR" sz="2000"/>
              <a:t>.</a:t>
            </a:r>
            <a:r>
              <a:rPr lang="ko-KR" altLang="en-US" sz="2000"/>
              <a:t> 무고한 학생들과 사회 운동가들이 국가 보안법 혐의로 불법 구금되고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고문당한 사건이었습니다</a:t>
            </a:r>
            <a:r>
              <a:rPr lang="en-US" altLang="ko-KR" sz="2000"/>
              <a:t>.</a:t>
            </a:r>
            <a:r>
              <a:rPr lang="ko-KR" altLang="en-US" sz="2000"/>
              <a:t> 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이를 다룬 실화 기반 영화인 </a:t>
            </a:r>
            <a:r>
              <a:rPr lang="en-US" altLang="ko-KR" sz="2000"/>
              <a:t>‘</a:t>
            </a:r>
            <a:r>
              <a:rPr lang="ko-KR" altLang="en-US" sz="2000"/>
              <a:t>변호인</a:t>
            </a:r>
            <a:r>
              <a:rPr lang="en-US" altLang="ko-KR" sz="2000"/>
              <a:t>’</a:t>
            </a:r>
            <a:r>
              <a:rPr lang="ko-KR" altLang="en-US" sz="2000"/>
              <a:t>의 </a:t>
            </a:r>
            <a:r>
              <a:rPr lang="en-US" altLang="ko-KR" sz="2000"/>
              <a:t>‘</a:t>
            </a:r>
            <a:r>
              <a:rPr lang="ko-KR" altLang="en-US" sz="2000"/>
              <a:t>송우석 변호사</a:t>
            </a:r>
            <a:r>
              <a:rPr lang="en-US" altLang="ko-KR" sz="2000"/>
              <a:t>’</a:t>
            </a:r>
            <a:r>
              <a:rPr lang="ko-KR" altLang="en-US" sz="2000"/>
              <a:t>의 실제 모델은 대한민국의  제</a:t>
            </a:r>
            <a:r>
              <a:rPr lang="en-US" altLang="ko-KR" sz="2000"/>
              <a:t>16</a:t>
            </a:r>
            <a:r>
              <a:rPr lang="ko-KR" altLang="en-US" sz="2000"/>
              <a:t>대 대통령인 노무현대통령 입니다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r>
              <a:rPr lang="ko-KR" altLang="en-US" sz="2000"/>
              <a:t>그는 당시 국가는 늘 옳다고 믿던 사람이었지만</a:t>
            </a:r>
            <a:r>
              <a:rPr lang="en-US" altLang="ko-KR" sz="2000"/>
              <a:t>,</a:t>
            </a:r>
            <a:r>
              <a:rPr lang="ko-KR" altLang="en-US" sz="2000"/>
              <a:t> 한 학생이 당한 고문앞에서 침묵하지 않고 공권력에 대항하는 무모한 선택을 하게 됩니다</a:t>
            </a:r>
            <a:r>
              <a:rPr lang="en-US" altLang="ko-KR" sz="2000"/>
              <a:t>.</a:t>
            </a:r>
            <a:r>
              <a:rPr lang="ko-KR" altLang="en-US" sz="2000"/>
              <a:t> </a:t>
            </a:r>
            <a:endParaRPr lang="ko-KR" altLang="en-US" sz="2000"/>
          </a:p>
          <a:p>
            <a:pPr lvl="0">
              <a:defRPr/>
            </a:pPr>
            <a:r>
              <a:rPr lang="ko-KR" altLang="en-US" sz="2000"/>
              <a:t>그 선택은 이후 그의 인생뿐 아니라 한국 현대 정치와 민주주의의 방향까지 바꾸는 커다란 계기가 됩니다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r>
              <a:rPr lang="ko-KR" altLang="en-US" sz="2000"/>
              <a:t>이 결정이 절대로 사소하다고 생각하진 않지만 </a:t>
            </a:r>
            <a:r>
              <a:rPr lang="en-US" altLang="ko-KR" sz="2000"/>
              <a:t>‘</a:t>
            </a:r>
            <a:r>
              <a:rPr lang="ko-KR" altLang="en-US" sz="2000"/>
              <a:t>한사람의 정의가 새상을 바꾼다</a:t>
            </a:r>
            <a:r>
              <a:rPr lang="en-US" altLang="ko-KR" sz="2000"/>
              <a:t>’</a:t>
            </a:r>
            <a:r>
              <a:rPr lang="ko-KR" altLang="en-US" sz="2000"/>
              <a:t>라는 느낌이 마치 소설속의 주인공인 펄롱과 겹쳐보인다고 생각합니다</a:t>
            </a:r>
            <a:r>
              <a:rPr lang="en-US" altLang="ko-KR" sz="2000"/>
              <a:t>.</a:t>
            </a:r>
            <a:endParaRPr lang="en-US" altLang="ko-KR" sz="2000"/>
          </a:p>
          <a:p>
            <a:pPr lvl="0">
              <a:defRPr/>
            </a:pPr>
            <a:endParaRPr lang="en-US" altLang="ko-KR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defRPr/>
            </a:pPr>
            <a:r>
              <a:rPr lang="ko-KR" altLang="en-US" sz="4800"/>
              <a:t>긴 글 읽어주셔서 감사합니다</a:t>
            </a:r>
            <a:endParaRPr lang="en-US" altLang="ko-KR" sz="4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심해">
  <a:themeElements>
    <a:clrScheme name="심해">
      <a:dk1>
        <a:srgbClr val="000000"/>
      </a:dk1>
      <a:lt1>
        <a:srgbClr val="ffffff"/>
      </a:lt1>
      <a:dk2>
        <a:srgbClr val="5f5f5f"/>
      </a:dk2>
      <a:lt2>
        <a:srgbClr val="a5a5a5"/>
      </a:lt2>
      <a:accent1>
        <a:srgbClr val="4d4d4d"/>
      </a:accent1>
      <a:accent2>
        <a:srgbClr val="657991"/>
      </a:accent2>
      <a:accent3>
        <a:srgbClr val="63c8d3"/>
      </a:accent3>
      <a:accent4>
        <a:srgbClr val="278089"/>
      </a:accent4>
      <a:accent5>
        <a:srgbClr val="8495a0"/>
      </a:accent5>
      <a:accent6>
        <a:srgbClr val="777777"/>
      </a:accent6>
      <a:hlink>
        <a:srgbClr val="28d3ea"/>
      </a:hlink>
      <a:folHlink>
        <a:srgbClr val="0033cc"/>
      </a:folHlink>
    </a:clrScheme>
    <a:fontScheme name="심해">
      <a:majorFont>
        <a:latin typeface="Arial"/>
        <a:ea typeface=""/>
        <a:cs typeface=""/>
        <a:font script="Jpan" typeface="MS PGothic"/>
        <a:font script="Hang" typeface="HY울릉도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Tahoma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심해">
      <a:fillStyleLst>
        <a:gradFill rotWithShape="1">
          <a:gsLst>
            <a:gs pos="0">
              <a:schemeClr val="phClr"/>
            </a:gs>
            <a:gs pos="100000">
              <a:schemeClr val="phClr">
                <a:tint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60000"/>
                <a:satMod val="300000"/>
              </a:schemeClr>
            </a:gs>
            <a:gs pos="35000">
              <a:schemeClr val="phClr">
                <a:tint val="40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tint val="100000"/>
                <a:shade val="90000"/>
                <a:satMod val="160000"/>
              </a:schemeClr>
            </a:gs>
          </a:gsLst>
          <a:lin ang="16200000" scaled="0"/>
        </a:gradFill>
      </a:fillStyleLst>
      <a:lnStyleLst>
        <a:ln w="6350" cap="sq" cmpd="dbl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7200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tint val="100000"/>
                <a:shade val="50000"/>
                <a:satMod val="10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0"/>
                <a:shade val="60000"/>
              </a:schemeClr>
            </a:gs>
            <a:gs pos="100000">
              <a:schemeClr val="phClr">
                <a:hueMod val="100000"/>
                <a:satMod val="100000"/>
                <a:lumMod val="100000"/>
              </a:schemeClr>
            </a:gs>
          </a:gsLst>
          <a:lin ang="108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611</ep:Words>
  <ep:PresentationFormat/>
  <ep:Paragraphs>53</ep:Paragraphs>
  <ep:Slides>10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ep:HeadingPairs>
  <ep:TitlesOfParts>
    <vt:vector size="11" baseType="lpstr">
      <vt:lpstr>심해</vt:lpstr>
      <vt:lpstr>이처럼 사소한 것들</vt:lpstr>
      <vt:lpstr>목차</vt:lpstr>
      <vt:lpstr>서론</vt:lpstr>
      <vt:lpstr>본론</vt:lpstr>
      <vt:lpstr>본론</vt:lpstr>
      <vt:lpstr>본론</vt:lpstr>
      <vt:lpstr>결론</vt:lpstr>
      <vt:lpstr>참고문헌</vt:lpstr>
      <vt:lpstr>여담</vt:lpstr>
      <vt:lpstr>슬라이드 10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82107</cp:lastModifiedBy>
  <dcterms:modified xsi:type="dcterms:W3CDTF">2025-06-20T16:04:34.144</dcterms:modified>
  <cp:revision>16</cp:revision>
  <dc:title>이처럼 사소한 것들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