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2EBE4408-1AC2-426A-B0CF-DE1D5B2A2876}">
          <p14:sldIdLst>
            <p14:sldId id="256"/>
            <p14:sldId id="257"/>
            <p14:sldId id="261"/>
            <p14:sldId id="262"/>
            <p14:sldId id="258"/>
            <p14:sldId id="259"/>
            <p14:sldId id="260"/>
            <p14:sldId id="263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직사각형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직사각형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직사각형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직사각형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모서리가 둥근 직사각형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모서리가 둥근 직사각형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날짜 개체 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직사각형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모서리가 둥근 직사각형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모서리가 둥근 직사각형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직사각형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직사각형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직사각형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직사각형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직사각형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D24AD34-B6AC-4BDF-9ABB-41994DE87698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563295-D5A9-43CE-AA17-4502C37AB73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1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1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게임중독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515719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202410770 </a:t>
            </a:r>
            <a:r>
              <a:rPr lang="ko-KR" altLang="en-US" dirty="0" smtClean="0"/>
              <a:t>문정호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4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altLang="ko-KR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dirty="0" smtClean="0">
                <a:latin typeface="+mn-ea"/>
              </a:rPr>
              <a:t>1.</a:t>
            </a:r>
            <a:r>
              <a:rPr lang="ko-KR" altLang="en-US" dirty="0" smtClean="0">
                <a:latin typeface="+mn-ea"/>
              </a:rPr>
              <a:t>게임중독이란</a:t>
            </a:r>
            <a:r>
              <a:rPr lang="en-US" altLang="ko-KR" dirty="0" smtClean="0">
                <a:latin typeface="+mn-ea"/>
              </a:rPr>
              <a:t>?              4.</a:t>
            </a:r>
            <a:r>
              <a:rPr lang="ko-KR" altLang="en-US" dirty="0" smtClean="0">
                <a:latin typeface="+mn-ea"/>
              </a:rPr>
              <a:t>결론</a:t>
            </a:r>
            <a:r>
              <a:rPr lang="en-US" altLang="ko-KR" dirty="0" smtClean="0">
                <a:latin typeface="+mn-ea"/>
              </a:rPr>
              <a:t/>
            </a:r>
            <a:br>
              <a:rPr lang="en-US" altLang="ko-KR" dirty="0" smtClean="0">
                <a:latin typeface="+mn-ea"/>
              </a:rPr>
            </a:br>
            <a:r>
              <a:rPr lang="en-US" altLang="ko-KR" dirty="0" smtClean="0">
                <a:latin typeface="+mn-ea"/>
              </a:rPr>
              <a:t/>
            </a:r>
            <a:br>
              <a:rPr lang="en-US" altLang="ko-KR" dirty="0" smtClean="0">
                <a:latin typeface="+mn-ea"/>
              </a:rPr>
            </a:br>
            <a:r>
              <a:rPr lang="en-US" altLang="ko-KR" dirty="0" smtClean="0">
                <a:latin typeface="+mn-ea"/>
              </a:rPr>
              <a:t>2</a:t>
            </a:r>
            <a:r>
              <a:rPr lang="en-US" altLang="ko-KR" dirty="0" smtClean="0">
                <a:latin typeface="+mn-ea"/>
              </a:rPr>
              <a:t>.</a:t>
            </a:r>
            <a:r>
              <a:rPr lang="ko-KR" altLang="en-US" dirty="0" smtClean="0">
                <a:latin typeface="+mn-ea"/>
              </a:rPr>
              <a:t>게임중독이 사람에게</a:t>
            </a:r>
            <a:endParaRPr lang="en-US" altLang="ko-KR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 미치는 영향</a:t>
            </a:r>
            <a:endParaRPr lang="en-US" altLang="ko-KR" dirty="0" smtClean="0">
              <a:latin typeface="+mn-ea"/>
            </a:endParaRPr>
          </a:p>
          <a:p>
            <a:pPr marL="109728" indent="0">
              <a:buNone/>
            </a:pPr>
            <a:endParaRPr lang="en-US" altLang="ko-KR" dirty="0">
              <a:latin typeface="+mn-ea"/>
            </a:endParaRPr>
          </a:p>
          <a:p>
            <a:pPr marL="109728" indent="0">
              <a:buNone/>
            </a:pPr>
            <a:r>
              <a:rPr lang="en-US" altLang="ko-KR" dirty="0">
                <a:latin typeface="+mn-ea"/>
              </a:rPr>
              <a:t>3</a:t>
            </a:r>
            <a:r>
              <a:rPr lang="en-US" altLang="ko-KR" dirty="0" smtClean="0">
                <a:latin typeface="+mn-ea"/>
              </a:rPr>
              <a:t>.</a:t>
            </a:r>
            <a:r>
              <a:rPr lang="ko-KR" altLang="en-US" dirty="0" smtClean="0">
                <a:latin typeface="+mn-ea"/>
              </a:rPr>
              <a:t>논증 및 반론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5771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76470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게임중독이란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556792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게임 중독</a:t>
            </a:r>
            <a:r>
              <a:rPr lang="en-US" altLang="ko-KR" dirty="0"/>
              <a:t>(</a:t>
            </a:r>
            <a:r>
              <a:rPr lang="ko-KR" altLang="en-US" dirty="0"/>
              <a:t>혹은 게임 </a:t>
            </a:r>
            <a:r>
              <a:rPr lang="ko-KR" altLang="en-US" dirty="0" err="1"/>
              <a:t>과몰입</a:t>
            </a:r>
            <a:r>
              <a:rPr lang="en-US" altLang="ko-KR" dirty="0"/>
              <a:t>)</a:t>
            </a:r>
            <a:r>
              <a:rPr lang="ko-KR" altLang="en-US" dirty="0"/>
              <a:t>은 개인이 비정상적으로 게임에 몰두하고</a:t>
            </a:r>
            <a:r>
              <a:rPr lang="en-US" altLang="ko-KR" dirty="0"/>
              <a:t>, </a:t>
            </a:r>
            <a:r>
              <a:rPr lang="ko-KR" altLang="en-US" dirty="0"/>
              <a:t>게임을 하지 않으면 불안감이나 스트레스를 느끼며</a:t>
            </a:r>
            <a:r>
              <a:rPr lang="en-US" altLang="ko-KR" dirty="0"/>
              <a:t>, </a:t>
            </a:r>
            <a:r>
              <a:rPr lang="ko-KR" altLang="en-US" dirty="0"/>
              <a:t>일상생활에 중요한 활동이나 관계가 영향을 받는 상태를 말합니다</a:t>
            </a:r>
            <a:r>
              <a:rPr lang="en-US" altLang="ko-KR" dirty="0"/>
              <a:t>. </a:t>
            </a:r>
            <a:br>
              <a:rPr lang="en-US" altLang="ko-KR" dirty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게임 중독의 특징</a:t>
            </a:r>
            <a:r>
              <a:rPr lang="en-US" altLang="ko-KR" dirty="0" smtClean="0"/>
              <a:t>:</a:t>
            </a:r>
          </a:p>
          <a:p>
            <a:endParaRPr lang="en-US" altLang="ko-KR" dirty="0"/>
          </a:p>
          <a:p>
            <a:r>
              <a:rPr lang="ko-KR" altLang="en-US" dirty="0"/>
              <a:t>게임 사용 시간의 과도함</a:t>
            </a:r>
            <a:r>
              <a:rPr lang="en-US" altLang="ko-KR" dirty="0"/>
              <a:t>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중독은 주로 게임을 하는 시간이 지나치게 길어지면서 발생합니다</a:t>
            </a:r>
            <a:r>
              <a:rPr lang="en-US" altLang="ko-KR" dirty="0"/>
              <a:t>. </a:t>
            </a:r>
            <a:r>
              <a:rPr lang="ko-KR" altLang="en-US" dirty="0"/>
              <a:t>하루에 몇 시간씩 게임에 몰두하게 되고</a:t>
            </a:r>
            <a:r>
              <a:rPr lang="en-US" altLang="ko-KR" dirty="0"/>
              <a:t>, </a:t>
            </a:r>
            <a:r>
              <a:rPr lang="ko-KR" altLang="en-US" dirty="0"/>
              <a:t>게임을 하지 않으면 불안하거나 기분이 저하될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게임에 대한 지속적인 욕구</a:t>
            </a:r>
            <a:r>
              <a:rPr lang="en-US" altLang="ko-KR" dirty="0"/>
              <a:t>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중독자는 게임을 하지 않는 시간을 견디기 어려워하며</a:t>
            </a:r>
            <a:r>
              <a:rPr lang="en-US" altLang="ko-KR" dirty="0"/>
              <a:t>, </a:t>
            </a:r>
            <a:r>
              <a:rPr lang="ko-KR" altLang="en-US" dirty="0"/>
              <a:t>자주 게임을 하고 싶어하는 강한 충동을 느낍니다</a:t>
            </a:r>
            <a:r>
              <a:rPr lang="en-US" altLang="ko-KR" dirty="0"/>
              <a:t>. </a:t>
            </a:r>
            <a:r>
              <a:rPr lang="ko-KR" altLang="en-US" dirty="0"/>
              <a:t>이러한 충동은 게임을 지나치게 하게 만듭니다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758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9807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게임중독이 사람에게 미치는 영향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916832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신체적 영향</a:t>
            </a:r>
            <a:r>
              <a:rPr lang="en-US" altLang="ko-KR" b="1" dirty="0"/>
              <a:t>:</a:t>
            </a:r>
            <a:endParaRPr lang="ko-KR" altLang="en-US" dirty="0"/>
          </a:p>
          <a:p>
            <a:pPr lvl="1"/>
            <a:r>
              <a:rPr lang="ko-KR" altLang="en-US" dirty="0"/>
              <a:t>비만</a:t>
            </a:r>
            <a:r>
              <a:rPr lang="en-US" altLang="ko-KR" dirty="0"/>
              <a:t>: </a:t>
            </a:r>
            <a:r>
              <a:rPr lang="ko-KR" altLang="en-US" dirty="0"/>
              <a:t>게임 중독은 앉아서 하는 시간이 많아지므로 신체 활동 부족을 초래해 비만을 유발할 수 </a:t>
            </a:r>
            <a:r>
              <a:rPr lang="ko-KR" altLang="en-US" dirty="0" smtClean="0"/>
              <a:t>있음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수면 부족</a:t>
            </a:r>
            <a:r>
              <a:rPr lang="en-US" altLang="ko-KR" dirty="0"/>
              <a:t>: </a:t>
            </a:r>
            <a:r>
              <a:rPr lang="ko-KR" altLang="en-US" dirty="0"/>
              <a:t>밤늦게까지 게임을 하는 경우</a:t>
            </a:r>
            <a:r>
              <a:rPr lang="en-US" altLang="ko-KR" dirty="0"/>
              <a:t>, </a:t>
            </a:r>
            <a:r>
              <a:rPr lang="ko-KR" altLang="en-US" dirty="0"/>
              <a:t>수면 부족으로 인해 신체 회복이 지연되고</a:t>
            </a:r>
            <a:r>
              <a:rPr lang="en-US" altLang="ko-KR" dirty="0"/>
              <a:t>, </a:t>
            </a:r>
            <a:r>
              <a:rPr lang="ko-KR" altLang="en-US" dirty="0"/>
              <a:t>피로가 누적됨</a:t>
            </a:r>
            <a:r>
              <a:rPr lang="en-US" altLang="ko-KR" dirty="0"/>
              <a:t>.</a:t>
            </a:r>
          </a:p>
          <a:p>
            <a:r>
              <a:rPr lang="ko-KR" altLang="en-US" b="1" dirty="0"/>
              <a:t>정신적 영향</a:t>
            </a:r>
            <a:r>
              <a:rPr lang="en-US" altLang="ko-KR" b="1" dirty="0"/>
              <a:t>:</a:t>
            </a:r>
            <a:endParaRPr lang="ko-KR" altLang="en-US" dirty="0"/>
          </a:p>
          <a:p>
            <a:pPr lvl="1"/>
            <a:r>
              <a:rPr lang="ko-KR" altLang="en-US" dirty="0"/>
              <a:t>우울증</a:t>
            </a:r>
            <a:r>
              <a:rPr lang="en-US" altLang="ko-KR" dirty="0"/>
              <a:t>: </a:t>
            </a:r>
            <a:r>
              <a:rPr lang="ko-KR" altLang="en-US" dirty="0"/>
              <a:t>게임에 </a:t>
            </a:r>
            <a:r>
              <a:rPr lang="ko-KR" altLang="en-US" dirty="0" err="1"/>
              <a:t>과몰입한</a:t>
            </a:r>
            <a:r>
              <a:rPr lang="ko-KR" altLang="en-US" dirty="0"/>
              <a:t> 청소년들이 현실 세계에서의 문제 해결을 미루거나 무시하면서 </a:t>
            </a:r>
            <a:r>
              <a:rPr lang="ko-KR" altLang="en-US" dirty="0" err="1"/>
              <a:t>우울감을</a:t>
            </a:r>
            <a:r>
              <a:rPr lang="ko-KR" altLang="en-US" dirty="0"/>
              <a:t> 느낄 수 있음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불안감</a:t>
            </a:r>
            <a:r>
              <a:rPr lang="en-US" altLang="ko-KR" dirty="0"/>
              <a:t>: </a:t>
            </a:r>
            <a:r>
              <a:rPr lang="ko-KR" altLang="en-US" dirty="0"/>
              <a:t>게임에서의 성취가 현실에서의 성취와 비교되며 불안감을 증가시킬 수 있음</a:t>
            </a:r>
            <a:r>
              <a:rPr lang="en-US" altLang="ko-KR" dirty="0"/>
              <a:t>.</a:t>
            </a:r>
          </a:p>
          <a:p>
            <a:r>
              <a:rPr lang="ko-KR" altLang="en-US" b="1" dirty="0"/>
              <a:t>사회적 영향</a:t>
            </a:r>
            <a:r>
              <a:rPr lang="en-US" altLang="ko-KR" b="1" dirty="0"/>
              <a:t>:</a:t>
            </a:r>
            <a:endParaRPr lang="ko-KR" altLang="en-US" dirty="0"/>
          </a:p>
          <a:p>
            <a:pPr lvl="1"/>
            <a:r>
              <a:rPr lang="ko-KR" altLang="en-US" dirty="0"/>
              <a:t>고립</a:t>
            </a:r>
            <a:r>
              <a:rPr lang="en-US" altLang="ko-KR" dirty="0"/>
              <a:t>: </a:t>
            </a:r>
            <a:r>
              <a:rPr lang="ko-KR" altLang="en-US" dirty="0"/>
              <a:t>게임에 몰두하면서 친구나 가족과의 관계가 소홀해지고</a:t>
            </a:r>
            <a:r>
              <a:rPr lang="en-US" altLang="ko-KR" dirty="0"/>
              <a:t>, </a:t>
            </a:r>
            <a:r>
              <a:rPr lang="ko-KR" altLang="en-US" dirty="0"/>
              <a:t>사회적 </a:t>
            </a:r>
            <a:r>
              <a:rPr lang="ko-KR" altLang="en-US" dirty="0" err="1"/>
              <a:t>고립감을</a:t>
            </a:r>
            <a:r>
              <a:rPr lang="ko-KR" altLang="en-US" dirty="0"/>
              <a:t> 느끼게 됨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학업 저하</a:t>
            </a:r>
            <a:r>
              <a:rPr lang="en-US" altLang="ko-KR" dirty="0"/>
              <a:t>: </a:t>
            </a:r>
            <a:r>
              <a:rPr lang="ko-KR" altLang="en-US" dirty="0"/>
              <a:t>게임에 집중하면서 학업 성취도나 집중력이 저하되며</a:t>
            </a:r>
            <a:r>
              <a:rPr lang="en-US" altLang="ko-KR" dirty="0"/>
              <a:t>, </a:t>
            </a:r>
            <a:r>
              <a:rPr lang="ko-KR" altLang="en-US" dirty="0"/>
              <a:t>학업 성적이 떨어질 수 있음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577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90872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논증</a:t>
            </a:r>
            <a:endParaRPr lang="en-US" altLang="ko-KR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95536" y="1700808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C </a:t>
            </a:r>
            <a:r>
              <a:rPr lang="en-US" altLang="ko-KR" dirty="0" smtClean="0"/>
              <a:t>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 문제는 청소년의 신체적</a:t>
            </a:r>
            <a:r>
              <a:rPr lang="en-US" altLang="ko-KR" dirty="0"/>
              <a:t>, </a:t>
            </a:r>
            <a:r>
              <a:rPr lang="ko-KR" altLang="en-US" dirty="0"/>
              <a:t>정신적 건강에 부정적 영향을 미치므로</a:t>
            </a:r>
            <a:r>
              <a:rPr lang="en-US" altLang="ko-KR" dirty="0"/>
              <a:t>, </a:t>
            </a:r>
            <a:r>
              <a:rPr lang="ko-KR" altLang="en-US" dirty="0"/>
              <a:t>개인과 사회적 차원에서의 적극적 해결이 필요하다</a:t>
            </a:r>
            <a:r>
              <a:rPr lang="en-US" altLang="ko-KR" dirty="0"/>
              <a:t>.</a:t>
            </a:r>
          </a:p>
          <a:p>
            <a:r>
              <a:rPr lang="en-US" altLang="ko-KR" dirty="0" smtClean="0"/>
              <a:t>P1: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중독은 과도한 사용으로 인해 비만</a:t>
            </a:r>
            <a:r>
              <a:rPr lang="en-US" altLang="ko-KR" dirty="0"/>
              <a:t>, </a:t>
            </a:r>
            <a:r>
              <a:rPr lang="ko-KR" altLang="en-US" dirty="0"/>
              <a:t>수면 부족과 같은 신체적 문제와 우울증</a:t>
            </a:r>
            <a:r>
              <a:rPr lang="en-US" altLang="ko-KR" dirty="0"/>
              <a:t>, </a:t>
            </a:r>
            <a:r>
              <a:rPr lang="ko-KR" altLang="en-US" dirty="0"/>
              <a:t>불안감 등 정신적 문제를 초래한다</a:t>
            </a:r>
            <a:r>
              <a:rPr lang="en-US" altLang="ko-KR" dirty="0"/>
              <a:t>. </a:t>
            </a:r>
            <a:r>
              <a:rPr lang="ko-KR" altLang="en-US" dirty="0"/>
              <a:t>게임에 몰두하면 신체 활동이 부족하고</a:t>
            </a:r>
            <a:r>
              <a:rPr lang="en-US" altLang="ko-KR" dirty="0"/>
              <a:t>, </a:t>
            </a:r>
            <a:r>
              <a:rPr lang="ko-KR" altLang="en-US" dirty="0"/>
              <a:t>장시간의 화면 노출로 인한 수면 부족이 발생하며</a:t>
            </a:r>
            <a:r>
              <a:rPr lang="en-US" altLang="ko-KR" dirty="0"/>
              <a:t>, </a:t>
            </a:r>
            <a:r>
              <a:rPr lang="ko-KR" altLang="en-US" dirty="0"/>
              <a:t>이로 인해 건강 문제가 발생할 수 있다</a:t>
            </a:r>
            <a:r>
              <a:rPr lang="en-US" altLang="ko-KR" dirty="0"/>
              <a:t>.</a:t>
            </a:r>
          </a:p>
          <a:p>
            <a:r>
              <a:rPr lang="en-US" altLang="ko-KR" dirty="0" smtClean="0"/>
              <a:t>P2: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중독은 학업 성취도를 저하시킬 뿐만 아니라</a:t>
            </a:r>
            <a:r>
              <a:rPr lang="en-US" altLang="ko-KR" dirty="0"/>
              <a:t>, </a:t>
            </a:r>
            <a:r>
              <a:rPr lang="ko-KR" altLang="en-US" dirty="0"/>
              <a:t>사회적 고립을 유발할 가능성이 크다</a:t>
            </a:r>
            <a:r>
              <a:rPr lang="en-US" altLang="ko-KR" dirty="0"/>
              <a:t>. </a:t>
            </a:r>
            <a:r>
              <a:rPr lang="ko-KR" altLang="en-US" dirty="0"/>
              <a:t>게임 시간이 늘어날수록 현실 세계와의 단절이 일어나고</a:t>
            </a:r>
            <a:r>
              <a:rPr lang="en-US" altLang="ko-KR" dirty="0"/>
              <a:t>, </a:t>
            </a:r>
            <a:r>
              <a:rPr lang="ko-KR" altLang="en-US" dirty="0"/>
              <a:t>친구나 가족과의 관계가 소홀해지며 학업에 집중하지 못하는 경향이 커진다</a:t>
            </a:r>
            <a:r>
              <a:rPr lang="en-US" altLang="ko-KR" dirty="0"/>
              <a:t>.</a:t>
            </a:r>
          </a:p>
          <a:p>
            <a:r>
              <a:rPr lang="en-US" altLang="ko-KR" dirty="0" smtClean="0"/>
              <a:t>P3: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 중독은 개인의 문제가 아니라</a:t>
            </a:r>
            <a:r>
              <a:rPr lang="en-US" altLang="ko-KR" dirty="0"/>
              <a:t>, </a:t>
            </a:r>
            <a:r>
              <a:rPr lang="ko-KR" altLang="en-US" dirty="0"/>
              <a:t>가족 간 갈등 및 사회적 비용</a:t>
            </a:r>
            <a:r>
              <a:rPr lang="en-US" altLang="ko-KR" dirty="0"/>
              <a:t>(</a:t>
            </a:r>
            <a:r>
              <a:rPr lang="ko-KR" altLang="en-US" dirty="0"/>
              <a:t>치료</a:t>
            </a:r>
            <a:r>
              <a:rPr lang="en-US" altLang="ko-KR" dirty="0"/>
              <a:t>, </a:t>
            </a:r>
            <a:r>
              <a:rPr lang="ko-KR" altLang="en-US" dirty="0"/>
              <a:t>상담 프로그램 비용 등</a:t>
            </a:r>
            <a:r>
              <a:rPr lang="en-US" altLang="ko-KR" dirty="0"/>
              <a:t>)</a:t>
            </a:r>
            <a:r>
              <a:rPr lang="ko-KR" altLang="en-US" dirty="0"/>
              <a:t>의 증가와 같은 사회적 문제를 초래한다</a:t>
            </a:r>
            <a:r>
              <a:rPr lang="en-US" altLang="ko-KR" dirty="0"/>
              <a:t>. </a:t>
            </a:r>
            <a:r>
              <a:rPr lang="ko-KR" altLang="en-US" dirty="0"/>
              <a:t>중독 문제 해결을 위한 치료와 상담 프로그램은 높은 비용이 들며</a:t>
            </a:r>
            <a:r>
              <a:rPr lang="en-US" altLang="ko-KR" dirty="0"/>
              <a:t>, </a:t>
            </a:r>
            <a:r>
              <a:rPr lang="ko-KR" altLang="en-US" dirty="0"/>
              <a:t>가족 간 갈등을 심화시키는 원인이 된다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426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755412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반론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8012" y="1556792"/>
            <a:ext cx="79208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반론 </a:t>
            </a:r>
            <a:r>
              <a:rPr lang="en-US" altLang="ko-KR" dirty="0"/>
              <a:t>1: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게임은 창의성</a:t>
            </a:r>
            <a:r>
              <a:rPr lang="en-US" altLang="ko-KR" dirty="0"/>
              <a:t>, </a:t>
            </a:r>
            <a:r>
              <a:rPr lang="ko-KR" altLang="en-US" dirty="0"/>
              <a:t>문제 해결 능력</a:t>
            </a:r>
            <a:r>
              <a:rPr lang="en-US" altLang="ko-KR" dirty="0"/>
              <a:t>, </a:t>
            </a:r>
            <a:r>
              <a:rPr lang="ko-KR" altLang="en-US" dirty="0"/>
              <a:t>협동심을 키우는 데 유용할 수 있다</a:t>
            </a:r>
            <a:r>
              <a:rPr lang="en-US" altLang="ko-KR" dirty="0"/>
              <a:t>.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게임은 단순히 즐기는 것을 넘어</a:t>
            </a:r>
            <a:r>
              <a:rPr lang="en-US" altLang="ko-KR" dirty="0"/>
              <a:t>, </a:t>
            </a:r>
            <a:r>
              <a:rPr lang="ko-KR" altLang="en-US" dirty="0"/>
              <a:t>전략적인 사고와 문제 해결 능력을 향상시키고</a:t>
            </a:r>
            <a:r>
              <a:rPr lang="en-US" altLang="ko-KR" dirty="0"/>
              <a:t>, </a:t>
            </a:r>
            <a:r>
              <a:rPr lang="ko-KR" altLang="en-US" dirty="0"/>
              <a:t>협동적인 게임에서는 팀워크와 커뮤니케이션 능력을 기를 수 있다</a:t>
            </a:r>
            <a:r>
              <a:rPr lang="en-US" altLang="ko-KR" dirty="0"/>
              <a:t>. </a:t>
            </a:r>
            <a:r>
              <a:rPr lang="ko-KR" altLang="en-US" dirty="0"/>
              <a:t>예를 들어</a:t>
            </a:r>
            <a:r>
              <a:rPr lang="en-US" altLang="ko-KR" dirty="0"/>
              <a:t>, </a:t>
            </a:r>
            <a:r>
              <a:rPr lang="ko-KR" altLang="en-US" dirty="0"/>
              <a:t>복잡한 전략 게임이나 </a:t>
            </a:r>
            <a:r>
              <a:rPr lang="ko-KR" altLang="en-US" dirty="0" err="1"/>
              <a:t>협력형</a:t>
            </a:r>
            <a:r>
              <a:rPr lang="ko-KR" altLang="en-US" dirty="0"/>
              <a:t> 게임은 플레이어들에게 문제를 해결하는 다양한 방법을 배우고</a:t>
            </a:r>
            <a:r>
              <a:rPr lang="en-US" altLang="ko-KR" dirty="0"/>
              <a:t>, </a:t>
            </a:r>
            <a:r>
              <a:rPr lang="ko-KR" altLang="en-US" dirty="0"/>
              <a:t>팀원들과 함께 협력하며 목표를 달성하는 경험을 제공한다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재반론</a:t>
            </a:r>
            <a:r>
              <a:rPr lang="en-US" altLang="ko-KR" dirty="0"/>
              <a:t>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비록 일부 게임이 교육적 가치를 가질 수 있지만</a:t>
            </a:r>
            <a:r>
              <a:rPr lang="en-US" altLang="ko-KR" dirty="0"/>
              <a:t>, </a:t>
            </a:r>
            <a:r>
              <a:rPr lang="ko-KR" altLang="en-US" dirty="0"/>
              <a:t>과도한 게임 사용은 여전히 부정적인 영향을 미친다</a:t>
            </a:r>
            <a:r>
              <a:rPr lang="en-US" altLang="ko-KR" dirty="0"/>
              <a:t>.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게임이 창의성이나 협동심을 증진시킬 수 있는 경우가 있을지라도</a:t>
            </a:r>
            <a:r>
              <a:rPr lang="en-US" altLang="ko-KR" dirty="0"/>
              <a:t>, </a:t>
            </a:r>
            <a:r>
              <a:rPr lang="ko-KR" altLang="en-US" dirty="0"/>
              <a:t>게임에 과도하게 몰두하면 이로 인한 부정적 결과를 초래할 수 있다</a:t>
            </a:r>
            <a:r>
              <a:rPr lang="en-US" altLang="ko-KR" dirty="0"/>
              <a:t>. </a:t>
            </a:r>
            <a:r>
              <a:rPr lang="ko-KR" altLang="en-US" dirty="0"/>
              <a:t>게임 중독은 신체적 문제와 정신적 문제뿐만 아니라</a:t>
            </a:r>
            <a:r>
              <a:rPr lang="en-US" altLang="ko-KR" dirty="0"/>
              <a:t>, </a:t>
            </a:r>
            <a:r>
              <a:rPr lang="ko-KR" altLang="en-US" dirty="0"/>
              <a:t>현실 세계와의 단절을 초래하며</a:t>
            </a:r>
            <a:r>
              <a:rPr lang="en-US" altLang="ko-KR" dirty="0"/>
              <a:t>, </a:t>
            </a:r>
            <a:r>
              <a:rPr lang="ko-KR" altLang="en-US" dirty="0"/>
              <a:t>게임에 몰입하는 동안 학생들이 중요한 사회적 상호작용을 놓칠 위험이 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게임 사용 시간이 과도해지면 창의적이고 협동적인 경험은 오히려 제한될 수 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014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755412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반론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39552" y="1844824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반론 </a:t>
            </a:r>
            <a:r>
              <a:rPr lang="en-US" altLang="ko-KR" dirty="0"/>
              <a:t>2: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게임은 스트레스를 해소하고 여가 활동에 유용하다</a:t>
            </a:r>
            <a:r>
              <a:rPr lang="en-US" altLang="ko-KR" dirty="0"/>
              <a:t>.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게임은 청소년들이 일상에서 겪는 스트레스를 해소할 수 있는 건강한 방법이 될 수 있다</a:t>
            </a:r>
            <a:r>
              <a:rPr lang="en-US" altLang="ko-KR" dirty="0"/>
              <a:t>. </a:t>
            </a:r>
            <a:r>
              <a:rPr lang="ko-KR" altLang="en-US" dirty="0"/>
              <a:t>게임을 통해 심리적 휴식을 취하고</a:t>
            </a:r>
            <a:r>
              <a:rPr lang="en-US" altLang="ko-KR" dirty="0"/>
              <a:t>, </a:t>
            </a:r>
            <a:r>
              <a:rPr lang="ko-KR" altLang="en-US" dirty="0"/>
              <a:t>감정적으로 안정감을 얻을 수 있으며</a:t>
            </a:r>
            <a:r>
              <a:rPr lang="en-US" altLang="ko-KR" dirty="0"/>
              <a:t>, </a:t>
            </a:r>
            <a:r>
              <a:rPr lang="ko-KR" altLang="en-US" dirty="0"/>
              <a:t>특히 경쟁적인 환경에서 성취감을 느끼며 스트레스를 풀 수 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재반론</a:t>
            </a:r>
            <a:r>
              <a:rPr lang="en-US" altLang="ko-KR" dirty="0"/>
              <a:t>: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일시적인 스트레스 해소가 장기적인 문제를 해결하지 않는다</a:t>
            </a:r>
            <a:r>
              <a:rPr lang="en-US" altLang="ko-KR" dirty="0"/>
              <a:t>.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비록 게임이 일시적으로 스트레스를 해소할 수 있을지라도</a:t>
            </a:r>
            <a:r>
              <a:rPr lang="en-US" altLang="ko-KR" dirty="0"/>
              <a:t>, </a:t>
            </a:r>
            <a:r>
              <a:rPr lang="ko-KR" altLang="en-US" dirty="0"/>
              <a:t>과도한 게임 사용은 결국 더 큰 문제를 초래할 수 있다</a:t>
            </a:r>
            <a:r>
              <a:rPr lang="en-US" altLang="ko-KR" dirty="0"/>
              <a:t>. </a:t>
            </a:r>
            <a:r>
              <a:rPr lang="ko-KR" altLang="en-US" dirty="0"/>
              <a:t>장기적으로 게임에 의존하게 되면</a:t>
            </a:r>
            <a:r>
              <a:rPr lang="en-US" altLang="ko-KR" dirty="0"/>
              <a:t>, </a:t>
            </a:r>
            <a:r>
              <a:rPr lang="ko-KR" altLang="en-US" dirty="0"/>
              <a:t>현실에서의 문제 해결 능력이 약화되고</a:t>
            </a:r>
            <a:r>
              <a:rPr lang="en-US" altLang="ko-KR" dirty="0"/>
              <a:t>, </a:t>
            </a:r>
            <a:r>
              <a:rPr lang="ko-KR" altLang="en-US" dirty="0"/>
              <a:t>게임 외의 건강한 스트레스 해소 방법을 배우지 못할 위험이 크다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과도한 게임 사용은 신체 건강과 정신 건강에 부정적인 영향을 미쳐 오히려 스트레스를 증대시킬 수 있다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920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05273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2060848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게임 </a:t>
            </a:r>
            <a:r>
              <a:rPr lang="ko-KR" altLang="en-US" dirty="0"/>
              <a:t>중독은 단순히 여가 활동의 일환으로 시작되지만</a:t>
            </a:r>
            <a:r>
              <a:rPr lang="en-US" altLang="ko-KR" dirty="0"/>
              <a:t>, </a:t>
            </a:r>
            <a:r>
              <a:rPr lang="ko-KR" altLang="en-US" dirty="0"/>
              <a:t>과도한 몰입이 신체적</a:t>
            </a:r>
            <a:r>
              <a:rPr lang="en-US" altLang="ko-KR" dirty="0"/>
              <a:t>, </a:t>
            </a:r>
            <a:r>
              <a:rPr lang="ko-KR" altLang="en-US" dirty="0"/>
              <a:t>정신적</a:t>
            </a:r>
            <a:r>
              <a:rPr lang="en-US" altLang="ko-KR" dirty="0"/>
              <a:t>, </a:t>
            </a:r>
            <a:r>
              <a:rPr lang="ko-KR" altLang="en-US" dirty="0"/>
              <a:t>사회적 건강에 심각한 영향을 미치는 문제로 발전할 수 있습니다</a:t>
            </a:r>
            <a:r>
              <a:rPr lang="en-US" altLang="ko-KR" dirty="0"/>
              <a:t>. </a:t>
            </a:r>
            <a:r>
              <a:rPr lang="ko-KR" altLang="en-US" dirty="0"/>
              <a:t>특히 청소년기에는 게임 중독이 학업</a:t>
            </a:r>
            <a:r>
              <a:rPr lang="en-US" altLang="ko-KR" dirty="0"/>
              <a:t>, </a:t>
            </a:r>
            <a:r>
              <a:rPr lang="ko-KR" altLang="en-US" dirty="0"/>
              <a:t>대인 관계</a:t>
            </a:r>
            <a:r>
              <a:rPr lang="en-US" altLang="ko-KR" dirty="0"/>
              <a:t>, </a:t>
            </a:r>
            <a:r>
              <a:rPr lang="ko-KR" altLang="en-US" dirty="0"/>
              <a:t>그리고 미래에 대한 목표 설정에 지장을 줄 수 있습니다</a:t>
            </a:r>
            <a:r>
              <a:rPr lang="en-US" altLang="ko-KR" dirty="0"/>
              <a:t>. </a:t>
            </a:r>
            <a:r>
              <a:rPr lang="ko-KR" altLang="en-US" dirty="0"/>
              <a:t>게임 중독의 부정적인 영향은 개인적인 차원을 넘어</a:t>
            </a:r>
            <a:r>
              <a:rPr lang="en-US" altLang="ko-KR" dirty="0"/>
              <a:t>, </a:t>
            </a:r>
            <a:r>
              <a:rPr lang="ko-KR" altLang="en-US" dirty="0"/>
              <a:t>가정과 사회에도 큰 비용을 초래할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따라서 게임 중독 문제를 해결하기 위해서는 개인의 자율적인 노력만으로는 한계가 있으며</a:t>
            </a:r>
            <a:r>
              <a:rPr lang="en-US" altLang="ko-KR" dirty="0"/>
              <a:t>, </a:t>
            </a:r>
            <a:r>
              <a:rPr lang="ko-KR" altLang="en-US" dirty="0"/>
              <a:t>가족</a:t>
            </a:r>
            <a:r>
              <a:rPr lang="en-US" altLang="ko-KR" dirty="0"/>
              <a:t>, </a:t>
            </a:r>
            <a:r>
              <a:rPr lang="ko-KR" altLang="en-US" dirty="0"/>
              <a:t>학교</a:t>
            </a:r>
            <a:r>
              <a:rPr lang="en-US" altLang="ko-KR" dirty="0"/>
              <a:t>, </a:t>
            </a:r>
            <a:r>
              <a:rPr lang="ko-KR" altLang="en-US" dirty="0"/>
              <a:t>사회가 함께 협력해야 합니다</a:t>
            </a:r>
            <a:r>
              <a:rPr lang="en-US" altLang="ko-KR" dirty="0"/>
              <a:t>. </a:t>
            </a:r>
            <a:r>
              <a:rPr lang="ko-KR" altLang="en-US" dirty="0"/>
              <a:t>부모와 교사의 역할이 중요하며</a:t>
            </a:r>
            <a:r>
              <a:rPr lang="en-US" altLang="ko-KR" dirty="0"/>
              <a:t>, </a:t>
            </a:r>
            <a:r>
              <a:rPr lang="ko-KR" altLang="en-US" dirty="0"/>
              <a:t>청소년들에게 건강한 게임 사용 습관을 지도하고</a:t>
            </a:r>
            <a:r>
              <a:rPr lang="en-US" altLang="ko-KR" dirty="0"/>
              <a:t>, </a:t>
            </a:r>
            <a:r>
              <a:rPr lang="ko-KR" altLang="en-US" dirty="0"/>
              <a:t>중독 예방 교육과 대안 활동을 제공하는 것이 필수적입니다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게임 산업과 관련된 정책적 규제와 사회적 책임이 중요하게 다뤄져야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게임 중독의 예방과 해결을 위해서는 게임을 단순한 오락으로만 보지 않고</a:t>
            </a:r>
            <a:r>
              <a:rPr lang="en-US" altLang="ko-KR" dirty="0"/>
              <a:t>, </a:t>
            </a:r>
            <a:r>
              <a:rPr lang="ko-KR" altLang="en-US" dirty="0"/>
              <a:t>게임의 장단점을 균형 있게 이해하고 적절한 규제와 지원이 필요합니다</a:t>
            </a:r>
            <a:r>
              <a:rPr lang="en-US" altLang="ko-KR" dirty="0"/>
              <a:t>. </a:t>
            </a:r>
            <a:r>
              <a:rPr lang="ko-KR" altLang="en-US" dirty="0"/>
              <a:t>게임이 가진 긍정적인 면을 최대화하고</a:t>
            </a:r>
            <a:r>
              <a:rPr lang="en-US" altLang="ko-KR" dirty="0"/>
              <a:t>, </a:t>
            </a:r>
            <a:r>
              <a:rPr lang="ko-KR" altLang="en-US" dirty="0"/>
              <a:t>부정적인 영향을 최소화하는 방법을 찾아야 할 시점입니다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178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56490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출처</a:t>
            </a:r>
            <a:r>
              <a:rPr lang="en-US" altLang="ko-KR" dirty="0" smtClean="0"/>
              <a:t>:https</a:t>
            </a:r>
            <a:r>
              <a:rPr lang="en-US" altLang="ko-KR" dirty="0"/>
              <a:t>://kiss.kstudy.com/Detail/Ar?key=3934760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962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도시">
  <a:themeElements>
    <a:clrScheme name="도시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도시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도시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233</TotalTime>
  <Words>314</Words>
  <Application>Microsoft Office PowerPoint</Application>
  <PresentationFormat>화면 슬라이드 쇼(4:3)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도시</vt:lpstr>
      <vt:lpstr>게임중독</vt:lpstr>
      <vt:lpstr>목차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게임중독</dc:title>
  <dc:creator>user</dc:creator>
  <cp:lastModifiedBy>user</cp:lastModifiedBy>
  <cp:revision>11</cp:revision>
  <dcterms:created xsi:type="dcterms:W3CDTF">2024-12-03T10:56:15Z</dcterms:created>
  <dcterms:modified xsi:type="dcterms:W3CDTF">2024-12-04T19:06:46Z</dcterms:modified>
</cp:coreProperties>
</file>