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F34A640-BD4B-2A6C-4DEF-AB6E22A14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BB36702-88ED-568A-5782-D1436C6DDF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C60EC55-D0C3-AB3F-A281-C34E09FF3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6889AC1-76FC-E341-F421-DD856F88F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E6CC00E-78B2-1D92-52BA-E6E82B4B3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6841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6910A88-C1F9-804A-5D3E-EC6661D22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337B8AD-47B6-C13B-A4FF-34635C2095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615DBB4-6332-7E67-4F4C-F81C27AC3F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51564C7-20E0-440E-60CA-72103FA91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6BC39E2-D299-A633-037A-94413C582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9615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04B7BE-871A-A864-5BCA-0C5DA43AB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2031915-8CE7-ED52-489C-4FEE739FF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4E2F6B7-E1D0-C779-A47B-ACAF7E376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C8DF1BE-3550-928C-8F25-FD12044C7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161C42-926C-7F3D-F390-95840409D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6173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C3D9E4-750F-F471-813C-92C03C36A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F4B6D66-CAB5-AC6D-5C37-1B617F0698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A3D0660-5041-0E58-DA7A-28B90CB836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45D7A57-3D1F-F562-AE0F-36FDC539E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08972D7-0818-B661-7E8D-25295519A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8E205A5-62F1-CF04-F25E-AD05C2529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3116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E0CC4DB-BCFE-D613-AEEA-D70C41DBFE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FD4A851-2AE2-C6FD-D715-96F540E23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E48114D-E562-E015-F40B-70EC5A299C7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B9F9D4D-CC3F-4873-5ACB-6E802CBE37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53773A47-A8B6-BAC1-FD74-DC503DD557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B7940C85-12A9-BC25-858D-90EC1517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959BAC2-82EA-ACF9-238F-FFF0233F3C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4B011A7-83DE-B31E-C572-FA1A8F21F9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6691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886284-A65F-8380-E934-BED8D0C75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2E7E4DA-CEF5-E1D4-FAA1-1A5BF38E6A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589267F-666C-D6B1-FBD3-BE0A63C07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7B6A107-DFD1-AC0B-8D6B-8C24164B4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932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069A77CA-0744-DA9F-8BD4-4783E193B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C0ED9AB-475C-A4B7-9DD9-E9A0DFB93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0CBBFD44-5D20-0462-148F-FDB47E90E9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7183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822790B-3BD8-25C4-620F-EA4AA216E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FF197B-FF14-DF58-4637-DD6137F57F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5CBB4D4-4386-A050-C4F2-D1CA4967A6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F298691-8EE4-E671-F051-F111BE42C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32B8D25-381D-9FDD-EEA2-322D303E6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8C224C6-3D6D-EF6F-6440-662FC7F22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8750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47BBFA-BB83-8D9C-81CF-07A7FAE6D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77DF86C-49CB-3913-7B96-6938D890A8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CF1E5CA-9E7D-11DF-82BF-2D88E77130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2012D27-0628-41C8-3874-F74A63C03F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7C9BB26-18EE-DEF7-B245-42AB149E1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24D9451-8327-B01D-077E-00BB96054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79071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E27983-D2C7-8F06-A68B-0CCC7DC5C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64DD36F-FF42-B80B-EEF6-7B4BEAE1B2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188B602-FFBD-CA78-4291-D667C67B3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D669128-B2BE-D778-6E09-DDD4FDEC34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D5FB37D-5430-A633-1DE2-76676DA25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314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2836532-7D7D-1CB8-D0F8-6B4CA7E58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9F82C49-9C3C-4667-64BF-F2EA3BA4C8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82E1D3F-0176-2450-8B90-CEC9A4857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05701CB-BB57-D472-3538-6257E8579B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F26A0B6-963E-CE48-A86E-0BB80A21E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2898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81B680EB-31BE-1947-3EE2-D06C638C5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F5AA94E-84B5-D90C-2908-B64500C32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CEB66DE-A930-FDB4-5A41-591655DF79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949FB-4DCB-4F73-82D6-65144D8CAA98}" type="datetimeFigureOut">
              <a:rPr lang="ko-KR" altLang="en-US" smtClean="0"/>
              <a:t>2023-05-25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C91A5F1-F43E-4EB9-8843-1E5D766204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621F6F-B2D2-31BF-ECF6-0AB29681BF2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41638-43A2-4977-B369-7366DFF75A2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70924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83CE13-1DD1-1151-7DE4-95F013A67B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4400" b="1" dirty="0"/>
              <a:t>아동 조기 교육에 대한 문제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34EC7DC-D08A-A49A-8C5D-064A77DD76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10282518" cy="2951162"/>
          </a:xfrm>
        </p:spPr>
        <p:txBody>
          <a:bodyPr>
            <a:normAutofit fontScale="47500" lnSpcReduction="20000"/>
          </a:bodyPr>
          <a:lstStyle/>
          <a:p>
            <a:r>
              <a:rPr lang="en-US" altLang="ko-KR" dirty="0"/>
              <a:t> 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                                                                                                                                                   </a:t>
            </a:r>
            <a:r>
              <a:rPr lang="ko-KR" altLang="en-US" b="1" dirty="0"/>
              <a:t>한식조리과학전공</a:t>
            </a:r>
            <a:endParaRPr lang="en-US" altLang="ko-KR" b="1" dirty="0"/>
          </a:p>
          <a:p>
            <a:r>
              <a:rPr lang="ko-KR" altLang="en-US" b="1" dirty="0"/>
              <a:t>                                                                                                                                                   학번</a:t>
            </a:r>
            <a:r>
              <a:rPr lang="en-US" altLang="ko-KR" b="1" dirty="0"/>
              <a:t>:202311179</a:t>
            </a:r>
          </a:p>
          <a:p>
            <a:r>
              <a:rPr lang="ko-KR" altLang="en-US" b="1" dirty="0"/>
              <a:t>                                                                                                                                               이름</a:t>
            </a:r>
            <a:r>
              <a:rPr lang="en-US" altLang="ko-KR" b="1" dirty="0"/>
              <a:t>:</a:t>
            </a:r>
            <a:r>
              <a:rPr lang="ko-KR" altLang="en-US" b="1" dirty="0"/>
              <a:t>김효민</a:t>
            </a:r>
            <a:endParaRPr lang="en-US" altLang="ko-KR" b="1" dirty="0"/>
          </a:p>
          <a:p>
            <a:r>
              <a:rPr lang="ko-KR" altLang="en-US" b="1" dirty="0"/>
              <a:t>                                                                                                                                           제출일</a:t>
            </a:r>
            <a:r>
              <a:rPr lang="en-US" altLang="ko-KR" b="1" dirty="0"/>
              <a:t>: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902815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9D61D98-7993-03AF-DF52-3723ECB6B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altLang="ko-KR" b="1" dirty="0"/>
              <a:t>[</a:t>
            </a:r>
            <a:r>
              <a:rPr lang="ko-KR" altLang="en-US" b="1" dirty="0"/>
              <a:t>주제 선정 이유</a:t>
            </a:r>
            <a:r>
              <a:rPr lang="en-US" altLang="ko-KR" b="1" dirty="0"/>
              <a:t>]</a:t>
            </a:r>
            <a:endParaRPr lang="ko-KR" altLang="en-US" b="1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C02F972-2C7D-7640-C0E1-94CA9F3488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2400" b="1" dirty="0"/>
              <a:t>주제</a:t>
            </a:r>
            <a:r>
              <a:rPr lang="en-US" altLang="ko-KR" sz="2400" dirty="0"/>
              <a:t>: </a:t>
            </a:r>
            <a:r>
              <a:rPr lang="ko-KR" altLang="en-US" sz="2400" dirty="0"/>
              <a:t>아동 조기 교육에 대한 문제</a:t>
            </a:r>
            <a:endParaRPr lang="en-US" altLang="ko-KR" sz="2400" dirty="0"/>
          </a:p>
          <a:p>
            <a:endParaRPr lang="en-US" altLang="ko-KR" sz="2400" dirty="0"/>
          </a:p>
          <a:p>
            <a:r>
              <a:rPr lang="ko-KR" altLang="en-US" sz="2400" b="1" dirty="0"/>
              <a:t>선정 이유</a:t>
            </a:r>
            <a:r>
              <a:rPr lang="en-US" altLang="ko-KR" sz="2400" dirty="0"/>
              <a:t>: </a:t>
            </a:r>
            <a:r>
              <a:rPr lang="ko-KR" altLang="en-US" sz="2400" dirty="0"/>
              <a:t>미래 사회에는 더욱 유능한 인재들을 양성하기 위해 끊임없는 노력을 하고 있다</a:t>
            </a:r>
            <a:r>
              <a:rPr lang="en-US" altLang="ko-KR" sz="2400" dirty="0"/>
              <a:t>. </a:t>
            </a:r>
            <a:r>
              <a:rPr lang="ko-KR" altLang="en-US" sz="2400" dirty="0"/>
              <a:t>아동들의 지적 잠재력을 초기에 개발하거나 훈련시키는 것을 목적으로 하며 언어를 배우기 시작하는 </a:t>
            </a:r>
            <a:r>
              <a:rPr lang="en-US" altLang="ko-KR" sz="2400" dirty="0"/>
              <a:t>5</a:t>
            </a:r>
            <a:r>
              <a:rPr lang="ko-KR" altLang="en-US" sz="2400" dirty="0"/>
              <a:t>세</a:t>
            </a:r>
            <a:r>
              <a:rPr lang="en-US" altLang="ko-KR" sz="2400" dirty="0"/>
              <a:t>~6</a:t>
            </a:r>
            <a:r>
              <a:rPr lang="ko-KR" altLang="en-US" sz="2400" dirty="0"/>
              <a:t>세의 나이부터 </a:t>
            </a:r>
            <a:r>
              <a:rPr lang="en-US" altLang="ko-KR" sz="2400" dirty="0"/>
              <a:t>3~4</a:t>
            </a:r>
            <a:r>
              <a:rPr lang="ko-KR" altLang="en-US" sz="2400" dirty="0"/>
              <a:t>개씩 학원을 다니며 공부</a:t>
            </a:r>
            <a:r>
              <a:rPr lang="en-US" altLang="ko-KR" sz="2400" dirty="0"/>
              <a:t>, </a:t>
            </a:r>
            <a:r>
              <a:rPr lang="ko-KR" altLang="en-US" sz="2400" dirty="0"/>
              <a:t>예체능 가릴 것 없이 부모의 감시 아래 트레이닝 받고 있다</a:t>
            </a:r>
            <a:r>
              <a:rPr lang="en-US" altLang="ko-KR" sz="2400" dirty="0"/>
              <a:t>. </a:t>
            </a:r>
            <a:r>
              <a:rPr lang="ko-KR" altLang="en-US" sz="2400" dirty="0"/>
              <a:t>하지만 어른들의 욕심으로 인해 아이들의 자유와 유대 관계가 무너지고 있다는 것이 현실이다</a:t>
            </a:r>
            <a:r>
              <a:rPr lang="en-US" altLang="ko-KR" sz="2400" dirty="0"/>
              <a:t>. </a:t>
            </a:r>
            <a:r>
              <a:rPr lang="ko-KR" altLang="en-US" sz="2400" dirty="0"/>
              <a:t>이에 대한 문제점을 파악하고자 이러한 주제를 선정하였다</a:t>
            </a:r>
            <a:r>
              <a:rPr lang="en-US" altLang="ko-KR" sz="2400" dirty="0"/>
              <a:t>.</a:t>
            </a:r>
          </a:p>
          <a:p>
            <a:endParaRPr lang="en-US" altLang="ko-KR" sz="2400" dirty="0"/>
          </a:p>
          <a:p>
            <a:r>
              <a:rPr lang="ko-KR" altLang="en-US" sz="2400" b="1" dirty="0"/>
              <a:t>목적</a:t>
            </a:r>
            <a:r>
              <a:rPr lang="en-US" altLang="ko-KR" sz="2400" dirty="0"/>
              <a:t>: </a:t>
            </a:r>
            <a:r>
              <a:rPr lang="ko-KR" altLang="en-US" sz="2400" dirty="0"/>
              <a:t>아동 조기 교육에 대한 심각성 파악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1630866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110</Words>
  <Application>Microsoft Office PowerPoint</Application>
  <PresentationFormat>와이드스크린</PresentationFormat>
  <Paragraphs>19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아동 조기 교육에 대한 문제</vt:lpstr>
      <vt:lpstr>[주제 선정 이유]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아동 조기 교육에 대한 문제</dc:title>
  <dc:creator>효민 김</dc:creator>
  <cp:lastModifiedBy>효민 김</cp:lastModifiedBy>
  <cp:revision>1</cp:revision>
  <dcterms:created xsi:type="dcterms:W3CDTF">2023-05-25T05:21:08Z</dcterms:created>
  <dcterms:modified xsi:type="dcterms:W3CDTF">2023-05-25T05:21:30Z</dcterms:modified>
</cp:coreProperties>
</file>