
<file path=[Content_Types].xml><?xml version="1.0" encoding="utf-8"?>
<Types xmlns="http://schemas.openxmlformats.org/package/2006/content-types"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x="18288000" cy="10287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png" Type="http://schemas.openxmlformats.org/officeDocument/2006/relationships/image"/><Relationship Id="rId12" Target="../media/image11.png" Type="http://schemas.openxmlformats.org/officeDocument/2006/relationships/image"/><Relationship Id="rId13" Target="../media/image12.pn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Relationship Id="rId8" Target="../media/image7.pn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8.png" Type="http://schemas.openxmlformats.org/officeDocument/2006/relationships/image"/><Relationship Id="rId11" Target="../media/image14.png" Type="http://schemas.openxmlformats.org/officeDocument/2006/relationships/image"/><Relationship Id="rId12" Target="../media/image15.png" Type="http://schemas.openxmlformats.org/officeDocument/2006/relationships/image"/><Relationship Id="rId13" Target="../media/image16.png" Type="http://schemas.openxmlformats.org/officeDocument/2006/relationships/image"/><Relationship Id="rId14" Target="../media/image17.png" Type="http://schemas.openxmlformats.org/officeDocument/2006/relationships/image"/><Relationship Id="rId15" Target="../media/image18.png" Type="http://schemas.openxmlformats.org/officeDocument/2006/relationships/image"/><Relationship Id="rId16" Target="../media/image19.png" Type="http://schemas.openxmlformats.org/officeDocument/2006/relationships/image"/><Relationship Id="rId17" Target="../media/image20.png" Type="http://schemas.openxmlformats.org/officeDocument/2006/relationships/image"/><Relationship Id="rId18" Target="../media/image21.png" Type="http://schemas.openxmlformats.org/officeDocument/2006/relationships/image"/><Relationship Id="rId19" Target="../media/image22.png" Type="http://schemas.openxmlformats.org/officeDocument/2006/relationships/image"/><Relationship Id="rId2" Target="../media/image1.png" Type="http://schemas.openxmlformats.org/officeDocument/2006/relationships/image"/><Relationship Id="rId20" Target="../media/image23.png" Type="http://schemas.openxmlformats.org/officeDocument/2006/relationships/image"/><Relationship Id="rId21" Target="../media/image24.png" Type="http://schemas.openxmlformats.org/officeDocument/2006/relationships/image"/><Relationship Id="rId22" Target="../media/image25.png" Type="http://schemas.openxmlformats.org/officeDocument/2006/relationships/image"/><Relationship Id="rId23" Target="../media/image26.png" Type="http://schemas.openxmlformats.org/officeDocument/2006/relationships/image"/><Relationship Id="rId24" Target="../media/image27.png" Type="http://schemas.openxmlformats.org/officeDocument/2006/relationships/image"/><Relationship Id="rId25" Target="../media/image28.png" Type="http://schemas.openxmlformats.org/officeDocument/2006/relationships/image"/><Relationship Id="rId26" Target="../media/image9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13.png" Type="http://schemas.openxmlformats.org/officeDocument/2006/relationships/image"/><Relationship Id="rId7" Target="../media/image5.png" Type="http://schemas.openxmlformats.org/officeDocument/2006/relationships/image"/><Relationship Id="rId8" Target="../media/image6.png" Type="http://schemas.openxmlformats.org/officeDocument/2006/relationships/image"/><Relationship Id="rId9" Target="../media/image7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9.png" Type="http://schemas.openxmlformats.org/officeDocument/2006/relationships/image"/><Relationship Id="rId11" Target="../media/image13.png" Type="http://schemas.openxmlformats.org/officeDocument/2006/relationships/image"/><Relationship Id="rId12" Target="../media/image30.png" Type="http://schemas.openxmlformats.org/officeDocument/2006/relationships/image"/><Relationship Id="rId13" Target="../media/image9.png" Type="http://schemas.openxmlformats.org/officeDocument/2006/relationships/image"/><Relationship Id="rId14" Target="../media/image31.pn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Relationship Id="rId8" Target="../media/image7.png" Type="http://schemas.openxmlformats.org/officeDocument/2006/relationships/image"/><Relationship Id="rId9" Target="../media/image8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4.png" Type="http://schemas.openxmlformats.org/officeDocument/2006/relationships/image"/><Relationship Id="rId11" Target="../media/image35.png" Type="http://schemas.openxmlformats.org/officeDocument/2006/relationships/image"/><Relationship Id="rId12" Target="../media/image13.png" Type="http://schemas.openxmlformats.org/officeDocument/2006/relationships/image"/><Relationship Id="rId13" Target="../media/image36.png" Type="http://schemas.openxmlformats.org/officeDocument/2006/relationships/image"/><Relationship Id="rId14" Target="../media/image37.png" Type="http://schemas.openxmlformats.org/officeDocument/2006/relationships/image"/><Relationship Id="rId15" Target="../media/image38.png" Type="http://schemas.openxmlformats.org/officeDocument/2006/relationships/image"/><Relationship Id="rId16" Target="../media/image39.png" Type="http://schemas.openxmlformats.org/officeDocument/2006/relationships/image"/><Relationship Id="rId17" Target="../media/image40.png" Type="http://schemas.openxmlformats.org/officeDocument/2006/relationships/image"/><Relationship Id="rId18" Target="../media/image41.png" Type="http://schemas.openxmlformats.org/officeDocument/2006/relationships/image"/><Relationship Id="rId19" Target="../media/image9.png" Type="http://schemas.openxmlformats.org/officeDocument/2006/relationships/image"/><Relationship Id="rId2" Target="../media/image32.png" Type="http://schemas.openxmlformats.org/officeDocument/2006/relationships/image"/><Relationship Id="rId20" Target="../media/image42.png" Type="http://schemas.openxmlformats.org/officeDocument/2006/relationships/image"/><Relationship Id="rId3" Target="../media/image33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Relationship Id="rId8" Target="../media/image7.png" Type="http://schemas.openxmlformats.org/officeDocument/2006/relationships/image"/><Relationship Id="rId9" Target="../media/image8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8.png" Type="http://schemas.openxmlformats.org/officeDocument/2006/relationships/image"/><Relationship Id="rId11" Target="../media/image44.png" Type="http://schemas.openxmlformats.org/officeDocument/2006/relationships/image"/><Relationship Id="rId12" Target="../media/image45.png" Type="http://schemas.openxmlformats.org/officeDocument/2006/relationships/image"/><Relationship Id="rId13" Target="../media/image46.png" Type="http://schemas.openxmlformats.org/officeDocument/2006/relationships/image"/><Relationship Id="rId14" Target="../media/image47.png" Type="http://schemas.openxmlformats.org/officeDocument/2006/relationships/image"/><Relationship Id="rId15" Target="../media/image48.png" Type="http://schemas.openxmlformats.org/officeDocument/2006/relationships/image"/><Relationship Id="rId16" Target="../media/image9.pn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43.png" Type="http://schemas.openxmlformats.org/officeDocument/2006/relationships/image"/><Relationship Id="rId8" Target="../media/image6.png" Type="http://schemas.openxmlformats.org/officeDocument/2006/relationships/image"/><Relationship Id="rId9" Target="../media/image7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8.png" Type="http://schemas.openxmlformats.org/officeDocument/2006/relationships/image"/><Relationship Id="rId11" Target="../media/image44.png" Type="http://schemas.openxmlformats.org/officeDocument/2006/relationships/image"/><Relationship Id="rId12" Target="../media/image45.png" Type="http://schemas.openxmlformats.org/officeDocument/2006/relationships/image"/><Relationship Id="rId13" Target="../media/image49.png" Type="http://schemas.openxmlformats.org/officeDocument/2006/relationships/image"/><Relationship Id="rId14" Target="../media/image50.png" Type="http://schemas.openxmlformats.org/officeDocument/2006/relationships/image"/><Relationship Id="rId15" Target="../media/image48.png" Type="http://schemas.openxmlformats.org/officeDocument/2006/relationships/image"/><Relationship Id="rId16" Target="../media/image9.pn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43.png" Type="http://schemas.openxmlformats.org/officeDocument/2006/relationships/image"/><Relationship Id="rId8" Target="../media/image6.png" Type="http://schemas.openxmlformats.org/officeDocument/2006/relationships/image"/><Relationship Id="rId9" Target="../media/image7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8.png" Type="http://schemas.openxmlformats.org/officeDocument/2006/relationships/image"/><Relationship Id="rId11" Target="../media/image44.png" Type="http://schemas.openxmlformats.org/officeDocument/2006/relationships/image"/><Relationship Id="rId12" Target="../media/image45.png" Type="http://schemas.openxmlformats.org/officeDocument/2006/relationships/image"/><Relationship Id="rId13" Target="../media/image51.png" Type="http://schemas.openxmlformats.org/officeDocument/2006/relationships/image"/><Relationship Id="rId14" Target="../media/image52.png" Type="http://schemas.openxmlformats.org/officeDocument/2006/relationships/image"/><Relationship Id="rId15" Target="../media/image48.png" Type="http://schemas.openxmlformats.org/officeDocument/2006/relationships/image"/><Relationship Id="rId16" Target="../media/image9.pn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43.png" Type="http://schemas.openxmlformats.org/officeDocument/2006/relationships/image"/><Relationship Id="rId8" Target="../media/image6.png" Type="http://schemas.openxmlformats.org/officeDocument/2006/relationships/image"/><Relationship Id="rId9" Target="../media/image7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8.png" Type="http://schemas.openxmlformats.org/officeDocument/2006/relationships/image"/><Relationship Id="rId11" Target="../media/image44.png" Type="http://schemas.openxmlformats.org/officeDocument/2006/relationships/image"/><Relationship Id="rId12" Target="../media/image45.png" Type="http://schemas.openxmlformats.org/officeDocument/2006/relationships/image"/><Relationship Id="rId13" Target="../media/image53.png" Type="http://schemas.openxmlformats.org/officeDocument/2006/relationships/image"/><Relationship Id="rId14" Target="../media/image54.png" Type="http://schemas.openxmlformats.org/officeDocument/2006/relationships/image"/><Relationship Id="rId15" Target="../media/image48.png" Type="http://schemas.openxmlformats.org/officeDocument/2006/relationships/image"/><Relationship Id="rId16" Target="../media/image9.pn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43.png" Type="http://schemas.openxmlformats.org/officeDocument/2006/relationships/image"/><Relationship Id="rId8" Target="../media/image6.png" Type="http://schemas.openxmlformats.org/officeDocument/2006/relationships/image"/><Relationship Id="rId9" Target="../media/image7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8.png" Type="http://schemas.openxmlformats.org/officeDocument/2006/relationships/image"/><Relationship Id="rId11" Target="../media/image44.png" Type="http://schemas.openxmlformats.org/officeDocument/2006/relationships/image"/><Relationship Id="rId12" Target="../media/image45.png" Type="http://schemas.openxmlformats.org/officeDocument/2006/relationships/image"/><Relationship Id="rId13" Target="../media/image55.png" Type="http://schemas.openxmlformats.org/officeDocument/2006/relationships/image"/><Relationship Id="rId14" Target="../media/image56.png" Type="http://schemas.openxmlformats.org/officeDocument/2006/relationships/image"/><Relationship Id="rId15" Target="../media/image48.png" Type="http://schemas.openxmlformats.org/officeDocument/2006/relationships/image"/><Relationship Id="rId16" Target="../media/image9.pn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43.png" Type="http://schemas.openxmlformats.org/officeDocument/2006/relationships/image"/><Relationship Id="rId8" Target="../media/image6.png" Type="http://schemas.openxmlformats.org/officeDocument/2006/relationships/image"/><Relationship Id="rId9" Target="../media/image7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8.png" Type="http://schemas.openxmlformats.org/officeDocument/2006/relationships/image"/><Relationship Id="rId11" Target="../media/image13.png" Type="http://schemas.openxmlformats.org/officeDocument/2006/relationships/image"/><Relationship Id="rId12" Target="../media/image58.png" Type="http://schemas.openxmlformats.org/officeDocument/2006/relationships/image"/><Relationship Id="rId13" Target="../media/image9.png" Type="http://schemas.openxmlformats.org/officeDocument/2006/relationships/image"/><Relationship Id="rId14" Target="../media/image59.png" Type="http://schemas.openxmlformats.org/officeDocument/2006/relationships/image"/><Relationship Id="rId15" Target="../media/image60.png" Type="http://schemas.openxmlformats.org/officeDocument/2006/relationships/image"/><Relationship Id="rId16" Target="../media/image61.png" Type="http://schemas.openxmlformats.org/officeDocument/2006/relationships/image"/><Relationship Id="rId17" Target="../media/image62.png" Type="http://schemas.openxmlformats.org/officeDocument/2006/relationships/image"/><Relationship Id="rId18" Target="../media/image63.png" Type="http://schemas.openxmlformats.org/officeDocument/2006/relationships/image"/><Relationship Id="rId19" Target="../media/image64.png" Type="http://schemas.openxmlformats.org/officeDocument/2006/relationships/image"/><Relationship Id="rId2" Target="../media/image1.png" Type="http://schemas.openxmlformats.org/officeDocument/2006/relationships/image"/><Relationship Id="rId20" Target="../media/image65.png" Type="http://schemas.openxmlformats.org/officeDocument/2006/relationships/image"/><Relationship Id="rId21" Target="../media/image66.png" Type="http://schemas.openxmlformats.org/officeDocument/2006/relationships/image"/><Relationship Id="rId22" Target="../media/image67.png" Type="http://schemas.openxmlformats.org/officeDocument/2006/relationships/image"/><Relationship Id="rId23" Target="../media/image68.png" Type="http://schemas.openxmlformats.org/officeDocument/2006/relationships/image"/><Relationship Id="rId24" Target="../media/image69.png" Type="http://schemas.openxmlformats.org/officeDocument/2006/relationships/image"/><Relationship Id="rId25" Target="../media/image70.png" Type="http://schemas.openxmlformats.org/officeDocument/2006/relationships/image"/><Relationship Id="rId26" Target="../media/image71.png" Type="http://schemas.openxmlformats.org/officeDocument/2006/relationships/image"/><Relationship Id="rId27" Target="../media/image72.png" Type="http://schemas.openxmlformats.org/officeDocument/2006/relationships/image"/><Relationship Id="rId28" Target="../media/image73.png" Type="http://schemas.openxmlformats.org/officeDocument/2006/relationships/image"/><Relationship Id="rId29" Target="../media/image74.png" Type="http://schemas.openxmlformats.org/officeDocument/2006/relationships/image"/><Relationship Id="rId3" Target="../media/image2.png" Type="http://schemas.openxmlformats.org/officeDocument/2006/relationships/image"/><Relationship Id="rId30" Target="../media/image75.png" Type="http://schemas.openxmlformats.org/officeDocument/2006/relationships/image"/><Relationship Id="rId31" Target="../media/image76.png" Type="http://schemas.openxmlformats.org/officeDocument/2006/relationships/image"/><Relationship Id="rId32" Target="../media/image77.png" Type="http://schemas.openxmlformats.org/officeDocument/2006/relationships/image"/><Relationship Id="rId33" Target="../media/image78.png" Type="http://schemas.openxmlformats.org/officeDocument/2006/relationships/image"/><Relationship Id="rId34" Target="../media/image79.png" Type="http://schemas.openxmlformats.org/officeDocument/2006/relationships/image"/><Relationship Id="rId35" Target="../media/image80.png" Type="http://schemas.openxmlformats.org/officeDocument/2006/relationships/image"/><Relationship Id="rId36" Target="../media/image81.png" Type="http://schemas.openxmlformats.org/officeDocument/2006/relationships/image"/><Relationship Id="rId37" Target="../media/image8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57.png" Type="http://schemas.openxmlformats.org/officeDocument/2006/relationships/image"/><Relationship Id="rId8" Target="../media/image6.png" Type="http://schemas.openxmlformats.org/officeDocument/2006/relationships/image"/><Relationship Id="rId9" Target="../media/image7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8.png" Type="http://schemas.openxmlformats.org/officeDocument/2006/relationships/image"/><Relationship Id="rId11" Target="../media/image83.png" Type="http://schemas.openxmlformats.org/officeDocument/2006/relationships/image"/><Relationship Id="rId12" Target="../media/image84.png" Type="http://schemas.openxmlformats.org/officeDocument/2006/relationships/image"/><Relationship Id="rId13" Target="../media/image9.png" Type="http://schemas.openxmlformats.org/officeDocument/2006/relationships/image"/><Relationship Id="rId14" Target="../media/image85.png" Type="http://schemas.openxmlformats.org/officeDocument/2006/relationships/image"/><Relationship Id="rId15" Target="../media/image86.pn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43.png" Type="http://schemas.openxmlformats.org/officeDocument/2006/relationships/image"/><Relationship Id="rId8" Target="../media/image6.png" Type="http://schemas.openxmlformats.org/officeDocument/2006/relationships/image"/><Relationship Id="rId9" Target="../media/image7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87.png" Type="http://schemas.openxmlformats.org/officeDocument/2006/relationships/image"/><Relationship Id="rId11" Target="../media/image88.png" Type="http://schemas.openxmlformats.org/officeDocument/2006/relationships/image"/><Relationship Id="rId12" Target="../media/image89.png" Type="http://schemas.openxmlformats.org/officeDocument/2006/relationships/image"/><Relationship Id="rId13" Target="../media/image9.png" Type="http://schemas.openxmlformats.org/officeDocument/2006/relationships/image"/><Relationship Id="rId14" Target="../media/image90.pn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Relationship Id="rId8" Target="../media/image7.png" Type="http://schemas.openxmlformats.org/officeDocument/2006/relationships/image"/><Relationship Id="rId9" Target="../media/image8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1.png" Type="http://schemas.openxmlformats.org/officeDocument/2006/relationships/image"/><Relationship Id="rId11" Target="../media/image92.png" Type="http://schemas.openxmlformats.org/officeDocument/2006/relationships/image"/><Relationship Id="rId12" Target="../media/image93.png" Type="http://schemas.openxmlformats.org/officeDocument/2006/relationships/image"/><Relationship Id="rId13" Target="../media/image94.png" Type="http://schemas.openxmlformats.org/officeDocument/2006/relationships/image"/><Relationship Id="rId14" Target="../media/image95.png" Type="http://schemas.openxmlformats.org/officeDocument/2006/relationships/image"/><Relationship Id="rId15" Target="../media/image9.pn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Relationship Id="rId8" Target="../media/image7.png" Type="http://schemas.openxmlformats.org/officeDocument/2006/relationships/image"/><Relationship Id="rId9" Target="../media/image8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F9F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7950200" y="-4051300"/>
            <a:ext cx="34290000" cy="184785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571500" y="520700"/>
            <a:ext cx="17145000" cy="92456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571500" y="520700"/>
            <a:ext cx="17145000" cy="8763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054100" y="1003300"/>
            <a:ext cx="16192500" cy="82931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5956300" y="520700"/>
            <a:ext cx="6388100" cy="876300"/>
          </a:xfrm>
          <a:prstGeom prst="rect">
            <a:avLst/>
          </a:prstGeom>
        </p:spPr>
      </p:pic>
      <p:grpSp>
        <p:nvGrpSpPr>
          <p:cNvPr name="Group 9" id="9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grpSp>
        <p:nvGrpSpPr>
          <p:cNvPr name="Group 10" id="10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1" id="11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6070600" y="647700"/>
            <a:ext cx="673100" cy="6731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6223000" y="787400"/>
            <a:ext cx="330200" cy="330200"/>
          </a:xfrm>
          <a:prstGeom prst="rect">
            <a:avLst/>
          </a:prstGeom>
        </p:spPr>
      </p:pic>
      <p:grpSp>
        <p:nvGrpSpPr>
          <p:cNvPr name="Group 13" id="1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4" id="14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1582400" y="647700"/>
            <a:ext cx="673100" cy="6731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1722100" y="787400"/>
            <a:ext cx="330200" cy="330200"/>
          </a:xfrm>
          <a:prstGeom prst="rect">
            <a:avLst/>
          </a:prstGeom>
        </p:spPr>
      </p:pic>
      <p:grpSp>
        <p:nvGrpSpPr>
          <p:cNvPr name="Group 16" id="16"/>
          <p:cNvGrpSpPr/>
          <p:nvPr/>
        </p:nvGrpSpPr>
        <p:grpSpPr>
          <a:xfrm>
            <a:off x="2147483647" y="2147483647"/>
            <a:ext cx="2147483647" cy="476250000"/>
          </a:xfrm>
        </p:grpSpPr>
      </p:grpSp>
      <p:pic>
        <p:nvPicPr>
          <p:cNvPr name="Picture 17" id="17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120000">
            <a:off x="6223000" y="939800"/>
            <a:ext cx="330200" cy="38100"/>
          </a:xfrm>
          <a:prstGeom prst="rect">
            <a:avLst/>
          </a:prstGeom>
        </p:spPr>
      </p:pic>
      <p:grpSp>
        <p:nvGrpSpPr>
          <p:cNvPr name="Group 18" id="18"/>
          <p:cNvGrpSpPr/>
          <p:nvPr/>
        </p:nvGrpSpPr>
        <p:grpSpPr>
          <a:xfrm>
            <a:off x="2147483647" y="2147483647"/>
            <a:ext cx="2147483647" cy="476250000"/>
          </a:xfrm>
        </p:grpSpPr>
      </p:grpSp>
      <p:pic>
        <p:nvPicPr>
          <p:cNvPr name="Picture 19" id="19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120000">
            <a:off x="11722100" y="939800"/>
            <a:ext cx="330200" cy="38100"/>
          </a:xfrm>
          <a:prstGeom prst="rect">
            <a:avLst/>
          </a:prstGeom>
        </p:spPr>
      </p:pic>
      <p:pic>
        <p:nvPicPr>
          <p:cNvPr name="Picture 20" id="20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7162800" y="647700"/>
            <a:ext cx="3543300" cy="736600"/>
          </a:xfrm>
          <a:prstGeom prst="rect">
            <a:avLst/>
          </a:prstGeom>
        </p:spPr>
      </p:pic>
      <p:pic>
        <p:nvPicPr>
          <p:cNvPr name="Picture 21" id="21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1320800" y="1003300"/>
            <a:ext cx="9105900" cy="6057900"/>
          </a:xfrm>
          <a:prstGeom prst="rect">
            <a:avLst/>
          </a:prstGeom>
        </p:spPr>
      </p:pic>
      <p:pic>
        <p:nvPicPr>
          <p:cNvPr name="Picture 22" id="22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1879600" y="7785100"/>
            <a:ext cx="2590800" cy="939800"/>
          </a:xfrm>
          <a:prstGeom prst="rect">
            <a:avLst/>
          </a:prstGeom>
        </p:spPr>
      </p:pic>
      <p:pic>
        <p:nvPicPr>
          <p:cNvPr name="Picture 23" id="23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0">
            <a:off x="11366500" y="7823200"/>
            <a:ext cx="5829300" cy="9652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F9F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3" id="3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7950200" y="-4051300"/>
            <a:ext cx="34290000" cy="184785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571500" y="520700"/>
            <a:ext cx="17145000" cy="92456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571500" y="520700"/>
            <a:ext cx="17145000" cy="8763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054100" y="1003300"/>
            <a:ext cx="16192500" cy="82931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1625600" y="3238500"/>
            <a:ext cx="2781300" cy="5969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5956300" y="520700"/>
            <a:ext cx="6388100" cy="876300"/>
          </a:xfrm>
          <a:prstGeom prst="rect">
            <a:avLst/>
          </a:prstGeom>
        </p:spPr>
      </p:pic>
      <p:grpSp>
        <p:nvGrpSpPr>
          <p:cNvPr name="Group 9" id="9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grpSp>
        <p:nvGrpSpPr>
          <p:cNvPr name="Group 10" id="10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1" id="11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6070600" y="647700"/>
            <a:ext cx="673100" cy="6731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6223000" y="787400"/>
            <a:ext cx="330200" cy="330200"/>
          </a:xfrm>
          <a:prstGeom prst="rect">
            <a:avLst/>
          </a:prstGeom>
        </p:spPr>
      </p:pic>
      <p:grpSp>
        <p:nvGrpSpPr>
          <p:cNvPr name="Group 13" id="1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4" id="14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1582400" y="647700"/>
            <a:ext cx="673100" cy="6731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1722100" y="787400"/>
            <a:ext cx="330200" cy="330200"/>
          </a:xfrm>
          <a:prstGeom prst="rect">
            <a:avLst/>
          </a:prstGeom>
        </p:spPr>
      </p:pic>
      <p:grpSp>
        <p:nvGrpSpPr>
          <p:cNvPr name="Group 16" id="16"/>
          <p:cNvGrpSpPr/>
          <p:nvPr/>
        </p:nvGrpSpPr>
        <p:grpSpPr>
          <a:xfrm>
            <a:off x="2147483647" y="2147483647"/>
            <a:ext cx="2147483647" cy="476250000"/>
          </a:xfrm>
        </p:grpSpPr>
      </p:grpSp>
      <p:pic>
        <p:nvPicPr>
          <p:cNvPr name="Picture 17" id="17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120000">
            <a:off x="6223000" y="939800"/>
            <a:ext cx="330200" cy="38100"/>
          </a:xfrm>
          <a:prstGeom prst="rect">
            <a:avLst/>
          </a:prstGeom>
        </p:spPr>
      </p:pic>
      <p:grpSp>
        <p:nvGrpSpPr>
          <p:cNvPr name="Group 18" id="18"/>
          <p:cNvGrpSpPr/>
          <p:nvPr/>
        </p:nvGrpSpPr>
        <p:grpSpPr>
          <a:xfrm>
            <a:off x="2147483647" y="2147483647"/>
            <a:ext cx="2147483647" cy="476250000"/>
          </a:xfrm>
        </p:grpSpPr>
      </p:grpSp>
      <p:pic>
        <p:nvPicPr>
          <p:cNvPr name="Picture 19" id="19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120000">
            <a:off x="11722100" y="939800"/>
            <a:ext cx="330200" cy="38100"/>
          </a:xfrm>
          <a:prstGeom prst="rect">
            <a:avLst/>
          </a:prstGeom>
        </p:spPr>
      </p:pic>
      <p:pic>
        <p:nvPicPr>
          <p:cNvPr name="Picture 20" id="20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11049000" y="2247900"/>
            <a:ext cx="762000" cy="571500"/>
          </a:xfrm>
          <a:prstGeom prst="rect">
            <a:avLst/>
          </a:prstGeom>
        </p:spPr>
      </p:pic>
      <p:pic>
        <p:nvPicPr>
          <p:cNvPr name="Picture 21" id="21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11049000" y="3365500"/>
            <a:ext cx="762000" cy="571500"/>
          </a:xfrm>
          <a:prstGeom prst="rect">
            <a:avLst/>
          </a:prstGeom>
        </p:spPr>
      </p:pic>
      <p:pic>
        <p:nvPicPr>
          <p:cNvPr name="Picture 22" id="22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11049000" y="4495800"/>
            <a:ext cx="762000" cy="571500"/>
          </a:xfrm>
          <a:prstGeom prst="rect">
            <a:avLst/>
          </a:prstGeom>
        </p:spPr>
      </p:pic>
      <p:pic>
        <p:nvPicPr>
          <p:cNvPr name="Picture 23" id="23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11049000" y="5613400"/>
            <a:ext cx="762000" cy="571500"/>
          </a:xfrm>
          <a:prstGeom prst="rect">
            <a:avLst/>
          </a:prstGeom>
        </p:spPr>
      </p:pic>
      <p:pic>
        <p:nvPicPr>
          <p:cNvPr name="Picture 24" id="24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11049000" y="6731000"/>
            <a:ext cx="762000" cy="571500"/>
          </a:xfrm>
          <a:prstGeom prst="rect">
            <a:avLst/>
          </a:prstGeom>
        </p:spPr>
      </p:pic>
      <p:pic>
        <p:nvPicPr>
          <p:cNvPr name="Picture 25" id="25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11049000" y="7848600"/>
            <a:ext cx="762000" cy="571500"/>
          </a:xfrm>
          <a:prstGeom prst="rect">
            <a:avLst/>
          </a:prstGeom>
        </p:spPr>
      </p:pic>
      <p:pic>
        <p:nvPicPr>
          <p:cNvPr name="Picture 26" id="26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10731500" y="2057400"/>
            <a:ext cx="1333500" cy="1028700"/>
          </a:xfrm>
          <a:prstGeom prst="rect">
            <a:avLst/>
          </a:prstGeom>
        </p:spPr>
      </p:pic>
      <p:pic>
        <p:nvPicPr>
          <p:cNvPr name="Picture 27" id="27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0">
            <a:off x="10731500" y="3175000"/>
            <a:ext cx="1384300" cy="1028700"/>
          </a:xfrm>
          <a:prstGeom prst="rect">
            <a:avLst/>
          </a:prstGeom>
        </p:spPr>
      </p:pic>
      <p:pic>
        <p:nvPicPr>
          <p:cNvPr name="Picture 28" id="28"/>
          <p:cNvPicPr>
            <a:picLocks noChangeAspect="true"/>
          </p:cNvPicPr>
          <p:nvPr/>
        </p:nvPicPr>
        <p:blipFill>
          <a:blip r:embed="rId14"/>
          <a:stretch>
            <a:fillRect/>
          </a:stretch>
        </p:blipFill>
        <p:spPr>
          <a:xfrm rot="0">
            <a:off x="10744200" y="4292600"/>
            <a:ext cx="1371600" cy="1054100"/>
          </a:xfrm>
          <a:prstGeom prst="rect">
            <a:avLst/>
          </a:prstGeom>
        </p:spPr>
      </p:pic>
      <p:pic>
        <p:nvPicPr>
          <p:cNvPr name="Picture 29" id="29"/>
          <p:cNvPicPr>
            <a:picLocks noChangeAspect="true"/>
          </p:cNvPicPr>
          <p:nvPr/>
        </p:nvPicPr>
        <p:blipFill>
          <a:blip r:embed="rId15"/>
          <a:stretch>
            <a:fillRect/>
          </a:stretch>
        </p:blipFill>
        <p:spPr>
          <a:xfrm rot="0">
            <a:off x="10744200" y="5422900"/>
            <a:ext cx="1346200" cy="1041400"/>
          </a:xfrm>
          <a:prstGeom prst="rect">
            <a:avLst/>
          </a:prstGeom>
        </p:spPr>
      </p:pic>
      <p:pic>
        <p:nvPicPr>
          <p:cNvPr name="Picture 30" id="30"/>
          <p:cNvPicPr>
            <a:picLocks noChangeAspect="true"/>
          </p:cNvPicPr>
          <p:nvPr/>
        </p:nvPicPr>
        <p:blipFill>
          <a:blip r:embed="rId16"/>
          <a:stretch>
            <a:fillRect/>
          </a:stretch>
        </p:blipFill>
        <p:spPr>
          <a:xfrm rot="0">
            <a:off x="10744200" y="6540500"/>
            <a:ext cx="1371600" cy="1054100"/>
          </a:xfrm>
          <a:prstGeom prst="rect">
            <a:avLst/>
          </a:prstGeom>
        </p:spPr>
      </p:pic>
      <p:pic>
        <p:nvPicPr>
          <p:cNvPr name="Picture 31" id="31"/>
          <p:cNvPicPr>
            <a:picLocks noChangeAspect="true"/>
          </p:cNvPicPr>
          <p:nvPr/>
        </p:nvPicPr>
        <p:blipFill>
          <a:blip r:embed="rId17"/>
          <a:stretch>
            <a:fillRect/>
          </a:stretch>
        </p:blipFill>
        <p:spPr>
          <a:xfrm rot="0">
            <a:off x="10744200" y="7658100"/>
            <a:ext cx="1384300" cy="1041400"/>
          </a:xfrm>
          <a:prstGeom prst="rect">
            <a:avLst/>
          </a:prstGeom>
        </p:spPr>
      </p:pic>
      <p:pic>
        <p:nvPicPr>
          <p:cNvPr name="Picture 32" id="32"/>
          <p:cNvPicPr>
            <a:picLocks noChangeAspect="true"/>
          </p:cNvPicPr>
          <p:nvPr/>
        </p:nvPicPr>
        <p:blipFill>
          <a:blip r:embed="rId18"/>
          <a:stretch>
            <a:fillRect/>
          </a:stretch>
        </p:blipFill>
        <p:spPr>
          <a:xfrm rot="0">
            <a:off x="11912600" y="2044700"/>
            <a:ext cx="3251200" cy="1206500"/>
          </a:xfrm>
          <a:prstGeom prst="rect">
            <a:avLst/>
          </a:prstGeom>
        </p:spPr>
      </p:pic>
      <p:pic>
        <p:nvPicPr>
          <p:cNvPr name="Picture 33" id="33"/>
          <p:cNvPicPr>
            <a:picLocks noChangeAspect="true"/>
          </p:cNvPicPr>
          <p:nvPr/>
        </p:nvPicPr>
        <p:blipFill>
          <a:blip r:embed="rId19"/>
          <a:stretch>
            <a:fillRect/>
          </a:stretch>
        </p:blipFill>
        <p:spPr>
          <a:xfrm rot="0">
            <a:off x="11899900" y="3136900"/>
            <a:ext cx="2273300" cy="1143000"/>
          </a:xfrm>
          <a:prstGeom prst="rect">
            <a:avLst/>
          </a:prstGeom>
        </p:spPr>
      </p:pic>
      <p:pic>
        <p:nvPicPr>
          <p:cNvPr name="Picture 34" id="34"/>
          <p:cNvPicPr>
            <a:picLocks noChangeAspect="true"/>
          </p:cNvPicPr>
          <p:nvPr/>
        </p:nvPicPr>
        <p:blipFill>
          <a:blip r:embed="rId20"/>
          <a:stretch>
            <a:fillRect/>
          </a:stretch>
        </p:blipFill>
        <p:spPr>
          <a:xfrm rot="0">
            <a:off x="11899900" y="4292600"/>
            <a:ext cx="2374900" cy="1193800"/>
          </a:xfrm>
          <a:prstGeom prst="rect">
            <a:avLst/>
          </a:prstGeom>
        </p:spPr>
      </p:pic>
      <p:pic>
        <p:nvPicPr>
          <p:cNvPr name="Picture 35" id="35"/>
          <p:cNvPicPr>
            <a:picLocks noChangeAspect="true"/>
          </p:cNvPicPr>
          <p:nvPr/>
        </p:nvPicPr>
        <p:blipFill>
          <a:blip r:embed="rId21"/>
          <a:stretch>
            <a:fillRect/>
          </a:stretch>
        </p:blipFill>
        <p:spPr>
          <a:xfrm rot="0">
            <a:off x="11912600" y="5384800"/>
            <a:ext cx="1447800" cy="1130300"/>
          </a:xfrm>
          <a:prstGeom prst="rect">
            <a:avLst/>
          </a:prstGeom>
        </p:spPr>
      </p:pic>
      <p:pic>
        <p:nvPicPr>
          <p:cNvPr name="Picture 36" id="36"/>
          <p:cNvPicPr>
            <a:picLocks noChangeAspect="true"/>
          </p:cNvPicPr>
          <p:nvPr/>
        </p:nvPicPr>
        <p:blipFill>
          <a:blip r:embed="rId22"/>
          <a:stretch>
            <a:fillRect/>
          </a:stretch>
        </p:blipFill>
        <p:spPr>
          <a:xfrm rot="0">
            <a:off x="11912600" y="6502400"/>
            <a:ext cx="1460500" cy="1130300"/>
          </a:xfrm>
          <a:prstGeom prst="rect">
            <a:avLst/>
          </a:prstGeom>
        </p:spPr>
      </p:pic>
      <p:pic>
        <p:nvPicPr>
          <p:cNvPr name="Picture 37" id="37"/>
          <p:cNvPicPr>
            <a:picLocks noChangeAspect="true"/>
          </p:cNvPicPr>
          <p:nvPr/>
        </p:nvPicPr>
        <p:blipFill>
          <a:blip r:embed="rId23"/>
          <a:stretch>
            <a:fillRect/>
          </a:stretch>
        </p:blipFill>
        <p:spPr>
          <a:xfrm rot="0">
            <a:off x="11938000" y="7645400"/>
            <a:ext cx="2197100" cy="1092200"/>
          </a:xfrm>
          <a:prstGeom prst="rect">
            <a:avLst/>
          </a:prstGeom>
        </p:spPr>
      </p:pic>
      <p:pic>
        <p:nvPicPr>
          <p:cNvPr name="Picture 38" id="38"/>
          <p:cNvPicPr>
            <a:picLocks noChangeAspect="true"/>
          </p:cNvPicPr>
          <p:nvPr/>
        </p:nvPicPr>
        <p:blipFill>
          <a:blip r:embed="rId24"/>
          <a:stretch>
            <a:fillRect/>
          </a:stretch>
        </p:blipFill>
        <p:spPr>
          <a:xfrm rot="0">
            <a:off x="1816100" y="2946400"/>
            <a:ext cx="1701800" cy="1333500"/>
          </a:xfrm>
          <a:prstGeom prst="rect">
            <a:avLst/>
          </a:prstGeom>
        </p:spPr>
      </p:pic>
      <p:pic>
        <p:nvPicPr>
          <p:cNvPr name="Picture 39" id="39"/>
          <p:cNvPicPr>
            <a:picLocks noChangeAspect="true"/>
          </p:cNvPicPr>
          <p:nvPr/>
        </p:nvPicPr>
        <p:blipFill>
          <a:blip r:embed="rId25"/>
          <a:stretch>
            <a:fillRect/>
          </a:stretch>
        </p:blipFill>
        <p:spPr>
          <a:xfrm rot="0">
            <a:off x="1612900" y="1346200"/>
            <a:ext cx="6896100" cy="2971800"/>
          </a:xfrm>
          <a:prstGeom prst="rect">
            <a:avLst/>
          </a:prstGeom>
        </p:spPr>
      </p:pic>
      <p:pic>
        <p:nvPicPr>
          <p:cNvPr name="Picture 40" id="40"/>
          <p:cNvPicPr>
            <a:picLocks noChangeAspect="true"/>
          </p:cNvPicPr>
          <p:nvPr/>
        </p:nvPicPr>
        <p:blipFill>
          <a:blip r:embed="rId26"/>
          <a:stretch>
            <a:fillRect/>
          </a:stretch>
        </p:blipFill>
        <p:spPr>
          <a:xfrm rot="0">
            <a:off x="7162800" y="647700"/>
            <a:ext cx="3543300" cy="7366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F9F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7950200" y="-4051300"/>
            <a:ext cx="34290000" cy="184785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571500" y="520700"/>
            <a:ext cx="17145000" cy="92456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571500" y="520700"/>
            <a:ext cx="17145000" cy="8763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054100" y="1003300"/>
            <a:ext cx="16192500" cy="82931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5956300" y="520700"/>
            <a:ext cx="6388100" cy="876300"/>
          </a:xfrm>
          <a:prstGeom prst="rect">
            <a:avLst/>
          </a:prstGeom>
        </p:spPr>
      </p:pic>
      <p:grpSp>
        <p:nvGrpSpPr>
          <p:cNvPr name="Group 9" id="9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grpSp>
        <p:nvGrpSpPr>
          <p:cNvPr name="Group 10" id="10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1" id="11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6070600" y="647700"/>
            <a:ext cx="673100" cy="6731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6223000" y="787400"/>
            <a:ext cx="330200" cy="330200"/>
          </a:xfrm>
          <a:prstGeom prst="rect">
            <a:avLst/>
          </a:prstGeom>
        </p:spPr>
      </p:pic>
      <p:grpSp>
        <p:nvGrpSpPr>
          <p:cNvPr name="Group 13" id="1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4" id="14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1582400" y="647700"/>
            <a:ext cx="673100" cy="6731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1722100" y="787400"/>
            <a:ext cx="330200" cy="330200"/>
          </a:xfrm>
          <a:prstGeom prst="rect">
            <a:avLst/>
          </a:prstGeom>
        </p:spPr>
      </p:pic>
      <p:grpSp>
        <p:nvGrpSpPr>
          <p:cNvPr name="Group 16" id="16"/>
          <p:cNvGrpSpPr/>
          <p:nvPr/>
        </p:nvGrpSpPr>
        <p:grpSpPr>
          <a:xfrm>
            <a:off x="2147483647" y="2147483647"/>
            <a:ext cx="2147483647" cy="476250000"/>
          </a:xfrm>
        </p:grpSpPr>
      </p:grpSp>
      <p:pic>
        <p:nvPicPr>
          <p:cNvPr name="Picture 17" id="17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120000">
            <a:off x="6223000" y="939800"/>
            <a:ext cx="330200" cy="38100"/>
          </a:xfrm>
          <a:prstGeom prst="rect">
            <a:avLst/>
          </a:prstGeom>
        </p:spPr>
      </p:pic>
      <p:grpSp>
        <p:nvGrpSpPr>
          <p:cNvPr name="Group 18" id="18"/>
          <p:cNvGrpSpPr/>
          <p:nvPr/>
        </p:nvGrpSpPr>
        <p:grpSpPr>
          <a:xfrm>
            <a:off x="2147483647" y="2147483647"/>
            <a:ext cx="2147483647" cy="476250000"/>
          </a:xfrm>
        </p:grpSpPr>
      </p:grpSp>
      <p:pic>
        <p:nvPicPr>
          <p:cNvPr name="Picture 19" id="19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120000">
            <a:off x="11722100" y="939800"/>
            <a:ext cx="330200" cy="38100"/>
          </a:xfrm>
          <a:prstGeom prst="rect">
            <a:avLst/>
          </a:prstGeom>
        </p:spPr>
      </p:pic>
      <p:pic>
        <p:nvPicPr>
          <p:cNvPr name="Picture 20" id="20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1943100" y="3632200"/>
            <a:ext cx="14389100" cy="4699000"/>
          </a:xfrm>
          <a:prstGeom prst="rect">
            <a:avLst/>
          </a:prstGeom>
        </p:spPr>
      </p:pic>
      <p:pic>
        <p:nvPicPr>
          <p:cNvPr name="Picture 21" id="21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8547100" y="2298700"/>
            <a:ext cx="2781300" cy="596900"/>
          </a:xfrm>
          <a:prstGeom prst="rect">
            <a:avLst/>
          </a:prstGeom>
        </p:spPr>
      </p:pic>
      <p:pic>
        <p:nvPicPr>
          <p:cNvPr name="Picture 22" id="22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3327400" y="4940300"/>
            <a:ext cx="11760200" cy="2057400"/>
          </a:xfrm>
          <a:prstGeom prst="rect">
            <a:avLst/>
          </a:prstGeom>
        </p:spPr>
      </p:pic>
      <p:pic>
        <p:nvPicPr>
          <p:cNvPr name="Picture 23" id="23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0">
            <a:off x="7162800" y="647700"/>
            <a:ext cx="3543300" cy="736600"/>
          </a:xfrm>
          <a:prstGeom prst="rect">
            <a:avLst/>
          </a:prstGeom>
        </p:spPr>
      </p:pic>
      <p:pic>
        <p:nvPicPr>
          <p:cNvPr name="Picture 24" id="24"/>
          <p:cNvPicPr>
            <a:picLocks noChangeAspect="true"/>
          </p:cNvPicPr>
          <p:nvPr/>
        </p:nvPicPr>
        <p:blipFill>
          <a:blip r:embed="rId14"/>
          <a:stretch>
            <a:fillRect/>
          </a:stretch>
        </p:blipFill>
        <p:spPr>
          <a:xfrm rot="0">
            <a:off x="5613400" y="1943100"/>
            <a:ext cx="6756400" cy="17018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F9F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7950200" y="-4051300"/>
            <a:ext cx="34290000" cy="184785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571500" y="520700"/>
            <a:ext cx="17145000" cy="92456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571500" y="520700"/>
            <a:ext cx="17145000" cy="8763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054100" y="1003300"/>
            <a:ext cx="16192500" cy="82931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5956300" y="520700"/>
            <a:ext cx="6388100" cy="876300"/>
          </a:xfrm>
          <a:prstGeom prst="rect">
            <a:avLst/>
          </a:prstGeom>
        </p:spPr>
      </p:pic>
      <p:grpSp>
        <p:nvGrpSpPr>
          <p:cNvPr name="Group 9" id="9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grpSp>
        <p:nvGrpSpPr>
          <p:cNvPr name="Group 10" id="10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1" id="11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6070600" y="647700"/>
            <a:ext cx="673100" cy="6731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6223000" y="787400"/>
            <a:ext cx="330200" cy="330200"/>
          </a:xfrm>
          <a:prstGeom prst="rect">
            <a:avLst/>
          </a:prstGeom>
        </p:spPr>
      </p:pic>
      <p:grpSp>
        <p:nvGrpSpPr>
          <p:cNvPr name="Group 13" id="1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4" id="14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1582400" y="647700"/>
            <a:ext cx="673100" cy="6731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1722100" y="787400"/>
            <a:ext cx="330200" cy="330200"/>
          </a:xfrm>
          <a:prstGeom prst="rect">
            <a:avLst/>
          </a:prstGeom>
        </p:spPr>
      </p:pic>
      <p:grpSp>
        <p:nvGrpSpPr>
          <p:cNvPr name="Group 16" id="16"/>
          <p:cNvGrpSpPr/>
          <p:nvPr/>
        </p:nvGrpSpPr>
        <p:grpSpPr>
          <a:xfrm>
            <a:off x="2147483647" y="2147483647"/>
            <a:ext cx="2147483647" cy="476250000"/>
          </a:xfrm>
        </p:grpSpPr>
      </p:grpSp>
      <p:pic>
        <p:nvPicPr>
          <p:cNvPr name="Picture 17" id="17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120000">
            <a:off x="6223000" y="939800"/>
            <a:ext cx="330200" cy="38100"/>
          </a:xfrm>
          <a:prstGeom prst="rect">
            <a:avLst/>
          </a:prstGeom>
        </p:spPr>
      </p:pic>
      <p:grpSp>
        <p:nvGrpSpPr>
          <p:cNvPr name="Group 18" id="18"/>
          <p:cNvGrpSpPr/>
          <p:nvPr/>
        </p:nvGrpSpPr>
        <p:grpSpPr>
          <a:xfrm>
            <a:off x="2147483647" y="2147483647"/>
            <a:ext cx="2147483647" cy="476250000"/>
          </a:xfrm>
        </p:grpSpPr>
      </p:grpSp>
      <p:pic>
        <p:nvPicPr>
          <p:cNvPr name="Picture 19" id="19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120000">
            <a:off x="11722100" y="939800"/>
            <a:ext cx="330200" cy="38100"/>
          </a:xfrm>
          <a:prstGeom prst="rect">
            <a:avLst/>
          </a:prstGeom>
        </p:spPr>
      </p:pic>
      <p:pic>
        <p:nvPicPr>
          <p:cNvPr name="Picture 20" id="20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6108700" y="2336800"/>
            <a:ext cx="1854200" cy="508000"/>
          </a:xfrm>
          <a:prstGeom prst="rect">
            <a:avLst/>
          </a:prstGeom>
        </p:spPr>
      </p:pic>
      <p:pic>
        <p:nvPicPr>
          <p:cNvPr name="Picture 21" id="21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6108700" y="4191000"/>
            <a:ext cx="1854200" cy="508000"/>
          </a:xfrm>
          <a:prstGeom prst="rect">
            <a:avLst/>
          </a:prstGeom>
        </p:spPr>
      </p:pic>
      <p:pic>
        <p:nvPicPr>
          <p:cNvPr name="Picture 22" id="22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6108700" y="6883400"/>
            <a:ext cx="1854200" cy="508000"/>
          </a:xfrm>
          <a:prstGeom prst="rect">
            <a:avLst/>
          </a:prstGeom>
        </p:spPr>
      </p:pic>
      <p:grpSp>
        <p:nvGrpSpPr>
          <p:cNvPr name="Group 23" id="23"/>
          <p:cNvGrpSpPr/>
          <p:nvPr/>
        </p:nvGrpSpPr>
        <p:grpSpPr>
          <a:xfrm>
            <a:off x="2147483647" y="2147483647"/>
            <a:ext cx="2147483647" cy="190500000"/>
          </a:xfrm>
        </p:grpSpPr>
      </p:grpSp>
      <p:pic>
        <p:nvPicPr>
          <p:cNvPr name="Picture 24" id="24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6108700" y="3340100"/>
            <a:ext cx="10185400" cy="12700"/>
          </a:xfrm>
          <a:prstGeom prst="rect">
            <a:avLst/>
          </a:prstGeom>
        </p:spPr>
      </p:pic>
      <p:grpSp>
        <p:nvGrpSpPr>
          <p:cNvPr name="Group 25" id="25"/>
          <p:cNvGrpSpPr/>
          <p:nvPr/>
        </p:nvGrpSpPr>
        <p:grpSpPr>
          <a:xfrm>
            <a:off x="2147483647" y="2147483647"/>
            <a:ext cx="2147483647" cy="190500000"/>
          </a:xfrm>
        </p:grpSpPr>
      </p:grpSp>
      <p:pic>
        <p:nvPicPr>
          <p:cNvPr name="Picture 26" id="26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6108700" y="5549900"/>
            <a:ext cx="10185400" cy="12700"/>
          </a:xfrm>
          <a:prstGeom prst="rect">
            <a:avLst/>
          </a:prstGeom>
        </p:spPr>
      </p:pic>
      <p:pic>
        <p:nvPicPr>
          <p:cNvPr name="Picture 27" id="27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1866900" y="2247900"/>
            <a:ext cx="2781300" cy="596900"/>
          </a:xfrm>
          <a:prstGeom prst="rect">
            <a:avLst/>
          </a:prstGeom>
        </p:spPr>
      </p:pic>
      <p:pic>
        <p:nvPicPr>
          <p:cNvPr name="Picture 28" id="28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0">
            <a:off x="5372100" y="2247900"/>
            <a:ext cx="2870200" cy="787400"/>
          </a:xfrm>
          <a:prstGeom prst="rect">
            <a:avLst/>
          </a:prstGeom>
        </p:spPr>
      </p:pic>
      <p:pic>
        <p:nvPicPr>
          <p:cNvPr name="Picture 29" id="29"/>
          <p:cNvPicPr>
            <a:picLocks noChangeAspect="true"/>
          </p:cNvPicPr>
          <p:nvPr/>
        </p:nvPicPr>
        <p:blipFill>
          <a:blip r:embed="rId14"/>
          <a:stretch>
            <a:fillRect/>
          </a:stretch>
        </p:blipFill>
        <p:spPr>
          <a:xfrm rot="0">
            <a:off x="8394700" y="2082800"/>
            <a:ext cx="8153400" cy="1625600"/>
          </a:xfrm>
          <a:prstGeom prst="rect">
            <a:avLst/>
          </a:prstGeom>
        </p:spPr>
      </p:pic>
      <p:pic>
        <p:nvPicPr>
          <p:cNvPr name="Picture 30" id="30"/>
          <p:cNvPicPr>
            <a:picLocks noChangeAspect="true"/>
          </p:cNvPicPr>
          <p:nvPr/>
        </p:nvPicPr>
        <p:blipFill>
          <a:blip r:embed="rId15"/>
          <a:stretch>
            <a:fillRect/>
          </a:stretch>
        </p:blipFill>
        <p:spPr>
          <a:xfrm rot="0">
            <a:off x="5727700" y="4102100"/>
            <a:ext cx="2387600" cy="787400"/>
          </a:xfrm>
          <a:prstGeom prst="rect">
            <a:avLst/>
          </a:prstGeom>
        </p:spPr>
      </p:pic>
      <p:pic>
        <p:nvPicPr>
          <p:cNvPr name="Picture 31" id="31"/>
          <p:cNvPicPr>
            <a:picLocks noChangeAspect="true"/>
          </p:cNvPicPr>
          <p:nvPr/>
        </p:nvPicPr>
        <p:blipFill>
          <a:blip r:embed="rId16"/>
          <a:stretch>
            <a:fillRect/>
          </a:stretch>
        </p:blipFill>
        <p:spPr>
          <a:xfrm rot="0">
            <a:off x="8432800" y="3530600"/>
            <a:ext cx="7962900" cy="2425700"/>
          </a:xfrm>
          <a:prstGeom prst="rect">
            <a:avLst/>
          </a:prstGeom>
        </p:spPr>
      </p:pic>
      <p:pic>
        <p:nvPicPr>
          <p:cNvPr name="Picture 32" id="32"/>
          <p:cNvPicPr>
            <a:picLocks noChangeAspect="true"/>
          </p:cNvPicPr>
          <p:nvPr/>
        </p:nvPicPr>
        <p:blipFill>
          <a:blip r:embed="rId17"/>
          <a:stretch>
            <a:fillRect/>
          </a:stretch>
        </p:blipFill>
        <p:spPr>
          <a:xfrm rot="0">
            <a:off x="5740400" y="6781800"/>
            <a:ext cx="2362200" cy="787400"/>
          </a:xfrm>
          <a:prstGeom prst="rect">
            <a:avLst/>
          </a:prstGeom>
        </p:spPr>
      </p:pic>
      <p:pic>
        <p:nvPicPr>
          <p:cNvPr name="Picture 33" id="33"/>
          <p:cNvPicPr>
            <a:picLocks noChangeAspect="true"/>
          </p:cNvPicPr>
          <p:nvPr/>
        </p:nvPicPr>
        <p:blipFill>
          <a:blip r:embed="rId18"/>
          <a:stretch>
            <a:fillRect/>
          </a:stretch>
        </p:blipFill>
        <p:spPr>
          <a:xfrm rot="0">
            <a:off x="1790700" y="1879600"/>
            <a:ext cx="3187700" cy="1625600"/>
          </a:xfrm>
          <a:prstGeom prst="rect">
            <a:avLst/>
          </a:prstGeom>
        </p:spPr>
      </p:pic>
      <p:pic>
        <p:nvPicPr>
          <p:cNvPr name="Picture 34" id="34"/>
          <p:cNvPicPr>
            <a:picLocks noChangeAspect="true"/>
          </p:cNvPicPr>
          <p:nvPr/>
        </p:nvPicPr>
        <p:blipFill>
          <a:blip r:embed="rId19"/>
          <a:stretch>
            <a:fillRect/>
          </a:stretch>
        </p:blipFill>
        <p:spPr>
          <a:xfrm rot="0">
            <a:off x="7162800" y="647700"/>
            <a:ext cx="3543300" cy="736600"/>
          </a:xfrm>
          <a:prstGeom prst="rect">
            <a:avLst/>
          </a:prstGeom>
        </p:spPr>
      </p:pic>
      <p:pic>
        <p:nvPicPr>
          <p:cNvPr name="Picture 35" id="35"/>
          <p:cNvPicPr>
            <a:picLocks noChangeAspect="true"/>
          </p:cNvPicPr>
          <p:nvPr/>
        </p:nvPicPr>
        <p:blipFill>
          <a:blip r:embed="rId20"/>
          <a:stretch>
            <a:fillRect/>
          </a:stretch>
        </p:blipFill>
        <p:spPr>
          <a:xfrm rot="0">
            <a:off x="8394700" y="6019800"/>
            <a:ext cx="7988300" cy="28448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F9F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7950200" y="-4051300"/>
            <a:ext cx="34290000" cy="184785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571500" y="520700"/>
            <a:ext cx="17145000" cy="92456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571500" y="520700"/>
            <a:ext cx="17145000" cy="8763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054100" y="1003300"/>
            <a:ext cx="16192500" cy="82931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5956300" y="520700"/>
            <a:ext cx="6388100" cy="8763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5816600" y="2451100"/>
            <a:ext cx="10452100" cy="5829300"/>
          </a:xfrm>
          <a:prstGeom prst="rect">
            <a:avLst/>
          </a:prstGeom>
        </p:spPr>
      </p:pic>
      <p:grpSp>
        <p:nvGrpSpPr>
          <p:cNvPr name="Group 10" id="10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grpSp>
        <p:nvGrpSpPr>
          <p:cNvPr name="Group 11" id="11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2" id="12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6070600" y="647700"/>
            <a:ext cx="673100" cy="6731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6223000" y="787400"/>
            <a:ext cx="330200" cy="330200"/>
          </a:xfrm>
          <a:prstGeom prst="rect">
            <a:avLst/>
          </a:prstGeom>
        </p:spPr>
      </p:pic>
      <p:grpSp>
        <p:nvGrpSpPr>
          <p:cNvPr name="Group 14" id="14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5" id="15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1582400" y="647700"/>
            <a:ext cx="673100" cy="673100"/>
          </a:xfrm>
          <a:prstGeom prst="rect">
            <a:avLst/>
          </a:prstGeom>
        </p:spPr>
      </p:pic>
      <p:pic>
        <p:nvPicPr>
          <p:cNvPr name="Picture 16" id="16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1722100" y="787400"/>
            <a:ext cx="330200" cy="330200"/>
          </a:xfrm>
          <a:prstGeom prst="rect">
            <a:avLst/>
          </a:prstGeom>
        </p:spPr>
      </p:pic>
      <p:grpSp>
        <p:nvGrpSpPr>
          <p:cNvPr name="Group 17" id="17"/>
          <p:cNvGrpSpPr/>
          <p:nvPr/>
        </p:nvGrpSpPr>
        <p:grpSpPr>
          <a:xfrm>
            <a:off x="2147483647" y="2147483647"/>
            <a:ext cx="2147483647" cy="476250000"/>
          </a:xfrm>
        </p:grpSpPr>
      </p:grpSp>
      <p:pic>
        <p:nvPicPr>
          <p:cNvPr name="Picture 18" id="18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120000">
            <a:off x="6223000" y="939800"/>
            <a:ext cx="330200" cy="38100"/>
          </a:xfrm>
          <a:prstGeom prst="rect">
            <a:avLst/>
          </a:prstGeom>
        </p:spPr>
      </p:pic>
      <p:grpSp>
        <p:nvGrpSpPr>
          <p:cNvPr name="Group 19" id="19"/>
          <p:cNvGrpSpPr/>
          <p:nvPr/>
        </p:nvGrpSpPr>
        <p:grpSpPr>
          <a:xfrm>
            <a:off x="2147483647" y="2147483647"/>
            <a:ext cx="2147483647" cy="476250000"/>
          </a:xfrm>
        </p:grpSpPr>
      </p:grpSp>
      <p:pic>
        <p:nvPicPr>
          <p:cNvPr name="Picture 20" id="20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120000">
            <a:off x="11722100" y="939800"/>
            <a:ext cx="330200" cy="38100"/>
          </a:xfrm>
          <a:prstGeom prst="rect">
            <a:avLst/>
          </a:prstGeom>
        </p:spPr>
      </p:pic>
      <p:pic>
        <p:nvPicPr>
          <p:cNvPr name="Picture 21" id="21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2006600" y="3276600"/>
            <a:ext cx="2552700" cy="596900"/>
          </a:xfrm>
          <a:prstGeom prst="rect">
            <a:avLst/>
          </a:prstGeom>
        </p:spPr>
      </p:pic>
      <p:pic>
        <p:nvPicPr>
          <p:cNvPr name="Picture 22" id="22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2006600" y="2362200"/>
            <a:ext cx="2501900" cy="596900"/>
          </a:xfrm>
          <a:prstGeom prst="rect">
            <a:avLst/>
          </a:prstGeom>
        </p:spPr>
      </p:pic>
      <p:pic>
        <p:nvPicPr>
          <p:cNvPr name="Picture 23" id="23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0">
            <a:off x="2057400" y="3124200"/>
            <a:ext cx="2692400" cy="1104900"/>
          </a:xfrm>
          <a:prstGeom prst="rect">
            <a:avLst/>
          </a:prstGeom>
        </p:spPr>
      </p:pic>
      <p:pic>
        <p:nvPicPr>
          <p:cNvPr name="Picture 24" id="24"/>
          <p:cNvPicPr>
            <a:picLocks noChangeAspect="true"/>
          </p:cNvPicPr>
          <p:nvPr/>
        </p:nvPicPr>
        <p:blipFill>
          <a:blip r:embed="rId14"/>
          <a:stretch>
            <a:fillRect/>
          </a:stretch>
        </p:blipFill>
        <p:spPr>
          <a:xfrm rot="0">
            <a:off x="6108700" y="2806700"/>
            <a:ext cx="8991600" cy="5283200"/>
          </a:xfrm>
          <a:prstGeom prst="rect">
            <a:avLst/>
          </a:prstGeom>
        </p:spPr>
      </p:pic>
      <p:pic>
        <p:nvPicPr>
          <p:cNvPr name="Picture 25" id="25"/>
          <p:cNvPicPr>
            <a:picLocks noChangeAspect="true"/>
          </p:cNvPicPr>
          <p:nvPr/>
        </p:nvPicPr>
        <p:blipFill>
          <a:blip r:embed="rId15"/>
          <a:stretch>
            <a:fillRect/>
          </a:stretch>
        </p:blipFill>
        <p:spPr>
          <a:xfrm rot="0">
            <a:off x="1790700" y="1930400"/>
            <a:ext cx="3162300" cy="1701800"/>
          </a:xfrm>
          <a:prstGeom prst="rect">
            <a:avLst/>
          </a:prstGeom>
        </p:spPr>
      </p:pic>
      <p:pic>
        <p:nvPicPr>
          <p:cNvPr name="Picture 26" id="26"/>
          <p:cNvPicPr>
            <a:picLocks noChangeAspect="true"/>
          </p:cNvPicPr>
          <p:nvPr/>
        </p:nvPicPr>
        <p:blipFill>
          <a:blip r:embed="rId16"/>
          <a:stretch>
            <a:fillRect/>
          </a:stretch>
        </p:blipFill>
        <p:spPr>
          <a:xfrm rot="0">
            <a:off x="7162800" y="647700"/>
            <a:ext cx="3543300" cy="7366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F9F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7950200" y="-4051300"/>
            <a:ext cx="34290000" cy="184785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571500" y="520700"/>
            <a:ext cx="17145000" cy="92456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571500" y="520700"/>
            <a:ext cx="17145000" cy="8763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054100" y="1003300"/>
            <a:ext cx="16192500" cy="82931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5956300" y="520700"/>
            <a:ext cx="6388100" cy="8763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5816600" y="2451100"/>
            <a:ext cx="10452100" cy="5829300"/>
          </a:xfrm>
          <a:prstGeom prst="rect">
            <a:avLst/>
          </a:prstGeom>
        </p:spPr>
      </p:pic>
      <p:grpSp>
        <p:nvGrpSpPr>
          <p:cNvPr name="Group 10" id="10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grpSp>
        <p:nvGrpSpPr>
          <p:cNvPr name="Group 11" id="11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2" id="12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6070600" y="647700"/>
            <a:ext cx="673100" cy="6731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6223000" y="787400"/>
            <a:ext cx="330200" cy="330200"/>
          </a:xfrm>
          <a:prstGeom prst="rect">
            <a:avLst/>
          </a:prstGeom>
        </p:spPr>
      </p:pic>
      <p:grpSp>
        <p:nvGrpSpPr>
          <p:cNvPr name="Group 14" id="14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5" id="15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1582400" y="647700"/>
            <a:ext cx="673100" cy="673100"/>
          </a:xfrm>
          <a:prstGeom prst="rect">
            <a:avLst/>
          </a:prstGeom>
        </p:spPr>
      </p:pic>
      <p:pic>
        <p:nvPicPr>
          <p:cNvPr name="Picture 16" id="16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1722100" y="787400"/>
            <a:ext cx="330200" cy="330200"/>
          </a:xfrm>
          <a:prstGeom prst="rect">
            <a:avLst/>
          </a:prstGeom>
        </p:spPr>
      </p:pic>
      <p:grpSp>
        <p:nvGrpSpPr>
          <p:cNvPr name="Group 17" id="17"/>
          <p:cNvGrpSpPr/>
          <p:nvPr/>
        </p:nvGrpSpPr>
        <p:grpSpPr>
          <a:xfrm>
            <a:off x="2147483647" y="2147483647"/>
            <a:ext cx="2147483647" cy="476250000"/>
          </a:xfrm>
        </p:grpSpPr>
      </p:grpSp>
      <p:pic>
        <p:nvPicPr>
          <p:cNvPr name="Picture 18" id="18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120000">
            <a:off x="6223000" y="939800"/>
            <a:ext cx="330200" cy="38100"/>
          </a:xfrm>
          <a:prstGeom prst="rect">
            <a:avLst/>
          </a:prstGeom>
        </p:spPr>
      </p:pic>
      <p:grpSp>
        <p:nvGrpSpPr>
          <p:cNvPr name="Group 19" id="19"/>
          <p:cNvGrpSpPr/>
          <p:nvPr/>
        </p:nvGrpSpPr>
        <p:grpSpPr>
          <a:xfrm>
            <a:off x="2147483647" y="2147483647"/>
            <a:ext cx="2147483647" cy="476250000"/>
          </a:xfrm>
        </p:grpSpPr>
      </p:grpSp>
      <p:pic>
        <p:nvPicPr>
          <p:cNvPr name="Picture 20" id="20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120000">
            <a:off x="11722100" y="939800"/>
            <a:ext cx="330200" cy="38100"/>
          </a:xfrm>
          <a:prstGeom prst="rect">
            <a:avLst/>
          </a:prstGeom>
        </p:spPr>
      </p:pic>
      <p:pic>
        <p:nvPicPr>
          <p:cNvPr name="Picture 21" id="21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2006600" y="3276600"/>
            <a:ext cx="2552700" cy="596900"/>
          </a:xfrm>
          <a:prstGeom prst="rect">
            <a:avLst/>
          </a:prstGeom>
        </p:spPr>
      </p:pic>
      <p:pic>
        <p:nvPicPr>
          <p:cNvPr name="Picture 22" id="22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2006600" y="2362200"/>
            <a:ext cx="2501900" cy="596900"/>
          </a:xfrm>
          <a:prstGeom prst="rect">
            <a:avLst/>
          </a:prstGeom>
        </p:spPr>
      </p:pic>
      <p:pic>
        <p:nvPicPr>
          <p:cNvPr name="Picture 23" id="23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0">
            <a:off x="2057400" y="3124200"/>
            <a:ext cx="2730500" cy="1104900"/>
          </a:xfrm>
          <a:prstGeom prst="rect">
            <a:avLst/>
          </a:prstGeom>
        </p:spPr>
      </p:pic>
      <p:pic>
        <p:nvPicPr>
          <p:cNvPr name="Picture 24" id="24"/>
          <p:cNvPicPr>
            <a:picLocks noChangeAspect="true"/>
          </p:cNvPicPr>
          <p:nvPr/>
        </p:nvPicPr>
        <p:blipFill>
          <a:blip r:embed="rId14"/>
          <a:stretch>
            <a:fillRect/>
          </a:stretch>
        </p:blipFill>
        <p:spPr>
          <a:xfrm rot="0">
            <a:off x="6108700" y="3238500"/>
            <a:ext cx="8775700" cy="4406900"/>
          </a:xfrm>
          <a:prstGeom prst="rect">
            <a:avLst/>
          </a:prstGeom>
        </p:spPr>
      </p:pic>
      <p:pic>
        <p:nvPicPr>
          <p:cNvPr name="Picture 25" id="25"/>
          <p:cNvPicPr>
            <a:picLocks noChangeAspect="true"/>
          </p:cNvPicPr>
          <p:nvPr/>
        </p:nvPicPr>
        <p:blipFill>
          <a:blip r:embed="rId15"/>
          <a:stretch>
            <a:fillRect/>
          </a:stretch>
        </p:blipFill>
        <p:spPr>
          <a:xfrm rot="0">
            <a:off x="1790700" y="1930400"/>
            <a:ext cx="3162300" cy="1701800"/>
          </a:xfrm>
          <a:prstGeom prst="rect">
            <a:avLst/>
          </a:prstGeom>
        </p:spPr>
      </p:pic>
      <p:pic>
        <p:nvPicPr>
          <p:cNvPr name="Picture 26" id="26"/>
          <p:cNvPicPr>
            <a:picLocks noChangeAspect="true"/>
          </p:cNvPicPr>
          <p:nvPr/>
        </p:nvPicPr>
        <p:blipFill>
          <a:blip r:embed="rId16"/>
          <a:stretch>
            <a:fillRect/>
          </a:stretch>
        </p:blipFill>
        <p:spPr>
          <a:xfrm rot="0">
            <a:off x="7162800" y="647700"/>
            <a:ext cx="3543300" cy="7366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F9F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7950200" y="-4051300"/>
            <a:ext cx="34290000" cy="184785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571500" y="520700"/>
            <a:ext cx="17145000" cy="92456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571500" y="520700"/>
            <a:ext cx="17145000" cy="8763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054100" y="1003300"/>
            <a:ext cx="16192500" cy="82931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5956300" y="520700"/>
            <a:ext cx="6388100" cy="8763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5816600" y="2451100"/>
            <a:ext cx="10452100" cy="5829300"/>
          </a:xfrm>
          <a:prstGeom prst="rect">
            <a:avLst/>
          </a:prstGeom>
        </p:spPr>
      </p:pic>
      <p:grpSp>
        <p:nvGrpSpPr>
          <p:cNvPr name="Group 10" id="10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grpSp>
        <p:nvGrpSpPr>
          <p:cNvPr name="Group 11" id="11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2" id="12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6070600" y="647700"/>
            <a:ext cx="673100" cy="6731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6223000" y="787400"/>
            <a:ext cx="330200" cy="330200"/>
          </a:xfrm>
          <a:prstGeom prst="rect">
            <a:avLst/>
          </a:prstGeom>
        </p:spPr>
      </p:pic>
      <p:grpSp>
        <p:nvGrpSpPr>
          <p:cNvPr name="Group 14" id="14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5" id="15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1582400" y="647700"/>
            <a:ext cx="673100" cy="673100"/>
          </a:xfrm>
          <a:prstGeom prst="rect">
            <a:avLst/>
          </a:prstGeom>
        </p:spPr>
      </p:pic>
      <p:pic>
        <p:nvPicPr>
          <p:cNvPr name="Picture 16" id="16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1722100" y="787400"/>
            <a:ext cx="330200" cy="330200"/>
          </a:xfrm>
          <a:prstGeom prst="rect">
            <a:avLst/>
          </a:prstGeom>
        </p:spPr>
      </p:pic>
      <p:grpSp>
        <p:nvGrpSpPr>
          <p:cNvPr name="Group 17" id="17"/>
          <p:cNvGrpSpPr/>
          <p:nvPr/>
        </p:nvGrpSpPr>
        <p:grpSpPr>
          <a:xfrm>
            <a:off x="2147483647" y="2147483647"/>
            <a:ext cx="2147483647" cy="476250000"/>
          </a:xfrm>
        </p:grpSpPr>
      </p:grpSp>
      <p:pic>
        <p:nvPicPr>
          <p:cNvPr name="Picture 18" id="18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120000">
            <a:off x="6223000" y="939800"/>
            <a:ext cx="330200" cy="38100"/>
          </a:xfrm>
          <a:prstGeom prst="rect">
            <a:avLst/>
          </a:prstGeom>
        </p:spPr>
      </p:pic>
      <p:grpSp>
        <p:nvGrpSpPr>
          <p:cNvPr name="Group 19" id="19"/>
          <p:cNvGrpSpPr/>
          <p:nvPr/>
        </p:nvGrpSpPr>
        <p:grpSpPr>
          <a:xfrm>
            <a:off x="2147483647" y="2147483647"/>
            <a:ext cx="2147483647" cy="476250000"/>
          </a:xfrm>
        </p:grpSpPr>
      </p:grpSp>
      <p:pic>
        <p:nvPicPr>
          <p:cNvPr name="Picture 20" id="20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120000">
            <a:off x="11722100" y="939800"/>
            <a:ext cx="330200" cy="38100"/>
          </a:xfrm>
          <a:prstGeom prst="rect">
            <a:avLst/>
          </a:prstGeom>
        </p:spPr>
      </p:pic>
      <p:pic>
        <p:nvPicPr>
          <p:cNvPr name="Picture 21" id="21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2006600" y="3276600"/>
            <a:ext cx="2552700" cy="596900"/>
          </a:xfrm>
          <a:prstGeom prst="rect">
            <a:avLst/>
          </a:prstGeom>
        </p:spPr>
      </p:pic>
      <p:pic>
        <p:nvPicPr>
          <p:cNvPr name="Picture 22" id="22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2006600" y="2362200"/>
            <a:ext cx="2501900" cy="596900"/>
          </a:xfrm>
          <a:prstGeom prst="rect">
            <a:avLst/>
          </a:prstGeom>
        </p:spPr>
      </p:pic>
      <p:pic>
        <p:nvPicPr>
          <p:cNvPr name="Picture 23" id="23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0">
            <a:off x="1473200" y="3060700"/>
            <a:ext cx="3289300" cy="1168400"/>
          </a:xfrm>
          <a:prstGeom prst="rect">
            <a:avLst/>
          </a:prstGeom>
        </p:spPr>
      </p:pic>
      <p:pic>
        <p:nvPicPr>
          <p:cNvPr name="Picture 24" id="24"/>
          <p:cNvPicPr>
            <a:picLocks noChangeAspect="true"/>
          </p:cNvPicPr>
          <p:nvPr/>
        </p:nvPicPr>
        <p:blipFill>
          <a:blip r:embed="rId14"/>
          <a:stretch>
            <a:fillRect/>
          </a:stretch>
        </p:blipFill>
        <p:spPr>
          <a:xfrm rot="0">
            <a:off x="6108700" y="2362200"/>
            <a:ext cx="9956800" cy="6159500"/>
          </a:xfrm>
          <a:prstGeom prst="rect">
            <a:avLst/>
          </a:prstGeom>
        </p:spPr>
      </p:pic>
      <p:pic>
        <p:nvPicPr>
          <p:cNvPr name="Picture 25" id="25"/>
          <p:cNvPicPr>
            <a:picLocks noChangeAspect="true"/>
          </p:cNvPicPr>
          <p:nvPr/>
        </p:nvPicPr>
        <p:blipFill>
          <a:blip r:embed="rId15"/>
          <a:stretch>
            <a:fillRect/>
          </a:stretch>
        </p:blipFill>
        <p:spPr>
          <a:xfrm rot="0">
            <a:off x="1790700" y="1930400"/>
            <a:ext cx="3162300" cy="1701800"/>
          </a:xfrm>
          <a:prstGeom prst="rect">
            <a:avLst/>
          </a:prstGeom>
        </p:spPr>
      </p:pic>
      <p:pic>
        <p:nvPicPr>
          <p:cNvPr name="Picture 26" id="26"/>
          <p:cNvPicPr>
            <a:picLocks noChangeAspect="true"/>
          </p:cNvPicPr>
          <p:nvPr/>
        </p:nvPicPr>
        <p:blipFill>
          <a:blip r:embed="rId16"/>
          <a:stretch>
            <a:fillRect/>
          </a:stretch>
        </p:blipFill>
        <p:spPr>
          <a:xfrm rot="0">
            <a:off x="7162800" y="647700"/>
            <a:ext cx="3543300" cy="7366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F9F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7950200" y="-4051300"/>
            <a:ext cx="34290000" cy="184785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571500" y="520700"/>
            <a:ext cx="17145000" cy="92456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571500" y="520700"/>
            <a:ext cx="17145000" cy="8763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054100" y="1003300"/>
            <a:ext cx="16192500" cy="82931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5956300" y="520700"/>
            <a:ext cx="6388100" cy="8763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5816600" y="2451100"/>
            <a:ext cx="10452100" cy="5829300"/>
          </a:xfrm>
          <a:prstGeom prst="rect">
            <a:avLst/>
          </a:prstGeom>
        </p:spPr>
      </p:pic>
      <p:grpSp>
        <p:nvGrpSpPr>
          <p:cNvPr name="Group 10" id="10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grpSp>
        <p:nvGrpSpPr>
          <p:cNvPr name="Group 11" id="11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2" id="12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6070600" y="647700"/>
            <a:ext cx="673100" cy="6731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6223000" y="787400"/>
            <a:ext cx="330200" cy="330200"/>
          </a:xfrm>
          <a:prstGeom prst="rect">
            <a:avLst/>
          </a:prstGeom>
        </p:spPr>
      </p:pic>
      <p:grpSp>
        <p:nvGrpSpPr>
          <p:cNvPr name="Group 14" id="14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5" id="15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1582400" y="647700"/>
            <a:ext cx="673100" cy="673100"/>
          </a:xfrm>
          <a:prstGeom prst="rect">
            <a:avLst/>
          </a:prstGeom>
        </p:spPr>
      </p:pic>
      <p:pic>
        <p:nvPicPr>
          <p:cNvPr name="Picture 16" id="16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1722100" y="787400"/>
            <a:ext cx="330200" cy="330200"/>
          </a:xfrm>
          <a:prstGeom prst="rect">
            <a:avLst/>
          </a:prstGeom>
        </p:spPr>
      </p:pic>
      <p:grpSp>
        <p:nvGrpSpPr>
          <p:cNvPr name="Group 17" id="17"/>
          <p:cNvGrpSpPr/>
          <p:nvPr/>
        </p:nvGrpSpPr>
        <p:grpSpPr>
          <a:xfrm>
            <a:off x="2147483647" y="2147483647"/>
            <a:ext cx="2147483647" cy="476250000"/>
          </a:xfrm>
        </p:grpSpPr>
      </p:grpSp>
      <p:pic>
        <p:nvPicPr>
          <p:cNvPr name="Picture 18" id="18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120000">
            <a:off x="6223000" y="939800"/>
            <a:ext cx="330200" cy="38100"/>
          </a:xfrm>
          <a:prstGeom prst="rect">
            <a:avLst/>
          </a:prstGeom>
        </p:spPr>
      </p:pic>
      <p:grpSp>
        <p:nvGrpSpPr>
          <p:cNvPr name="Group 19" id="19"/>
          <p:cNvGrpSpPr/>
          <p:nvPr/>
        </p:nvGrpSpPr>
        <p:grpSpPr>
          <a:xfrm>
            <a:off x="2147483647" y="2147483647"/>
            <a:ext cx="2147483647" cy="476250000"/>
          </a:xfrm>
        </p:grpSpPr>
      </p:grpSp>
      <p:pic>
        <p:nvPicPr>
          <p:cNvPr name="Picture 20" id="20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120000">
            <a:off x="11722100" y="939800"/>
            <a:ext cx="330200" cy="38100"/>
          </a:xfrm>
          <a:prstGeom prst="rect">
            <a:avLst/>
          </a:prstGeom>
        </p:spPr>
      </p:pic>
      <p:pic>
        <p:nvPicPr>
          <p:cNvPr name="Picture 21" id="21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2006600" y="3276600"/>
            <a:ext cx="2552700" cy="596900"/>
          </a:xfrm>
          <a:prstGeom prst="rect">
            <a:avLst/>
          </a:prstGeom>
        </p:spPr>
      </p:pic>
      <p:pic>
        <p:nvPicPr>
          <p:cNvPr name="Picture 22" id="22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2006600" y="2362200"/>
            <a:ext cx="2501900" cy="596900"/>
          </a:xfrm>
          <a:prstGeom prst="rect">
            <a:avLst/>
          </a:prstGeom>
        </p:spPr>
      </p:pic>
      <p:pic>
        <p:nvPicPr>
          <p:cNvPr name="Picture 23" id="23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0">
            <a:off x="2057400" y="3124200"/>
            <a:ext cx="2692400" cy="1104900"/>
          </a:xfrm>
          <a:prstGeom prst="rect">
            <a:avLst/>
          </a:prstGeom>
        </p:spPr>
      </p:pic>
      <p:pic>
        <p:nvPicPr>
          <p:cNvPr name="Picture 24" id="24"/>
          <p:cNvPicPr>
            <a:picLocks noChangeAspect="true"/>
          </p:cNvPicPr>
          <p:nvPr/>
        </p:nvPicPr>
        <p:blipFill>
          <a:blip r:embed="rId14"/>
          <a:stretch>
            <a:fillRect/>
          </a:stretch>
        </p:blipFill>
        <p:spPr>
          <a:xfrm rot="0">
            <a:off x="6108700" y="3238500"/>
            <a:ext cx="6807200" cy="4406900"/>
          </a:xfrm>
          <a:prstGeom prst="rect">
            <a:avLst/>
          </a:prstGeom>
        </p:spPr>
      </p:pic>
      <p:pic>
        <p:nvPicPr>
          <p:cNvPr name="Picture 25" id="25"/>
          <p:cNvPicPr>
            <a:picLocks noChangeAspect="true"/>
          </p:cNvPicPr>
          <p:nvPr/>
        </p:nvPicPr>
        <p:blipFill>
          <a:blip r:embed="rId15"/>
          <a:stretch>
            <a:fillRect/>
          </a:stretch>
        </p:blipFill>
        <p:spPr>
          <a:xfrm rot="0">
            <a:off x="1790700" y="1930400"/>
            <a:ext cx="3162300" cy="1701800"/>
          </a:xfrm>
          <a:prstGeom prst="rect">
            <a:avLst/>
          </a:prstGeom>
        </p:spPr>
      </p:pic>
      <p:pic>
        <p:nvPicPr>
          <p:cNvPr name="Picture 26" id="26"/>
          <p:cNvPicPr>
            <a:picLocks noChangeAspect="true"/>
          </p:cNvPicPr>
          <p:nvPr/>
        </p:nvPicPr>
        <p:blipFill>
          <a:blip r:embed="rId16"/>
          <a:stretch>
            <a:fillRect/>
          </a:stretch>
        </p:blipFill>
        <p:spPr>
          <a:xfrm rot="0">
            <a:off x="7162800" y="647700"/>
            <a:ext cx="3543300" cy="7366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F9F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7950200" y="-4051300"/>
            <a:ext cx="34290000" cy="184785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571500" y="520700"/>
            <a:ext cx="17145000" cy="92456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571500" y="520700"/>
            <a:ext cx="17145000" cy="8763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054100" y="1003300"/>
            <a:ext cx="16192500" cy="82931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5956300" y="520700"/>
            <a:ext cx="6388100" cy="8763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5816600" y="2451100"/>
            <a:ext cx="10452100" cy="5829300"/>
          </a:xfrm>
          <a:prstGeom prst="rect">
            <a:avLst/>
          </a:prstGeom>
        </p:spPr>
      </p:pic>
      <p:grpSp>
        <p:nvGrpSpPr>
          <p:cNvPr name="Group 10" id="10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grpSp>
        <p:nvGrpSpPr>
          <p:cNvPr name="Group 11" id="11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2" id="12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6070600" y="647700"/>
            <a:ext cx="673100" cy="6731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6223000" y="787400"/>
            <a:ext cx="330200" cy="330200"/>
          </a:xfrm>
          <a:prstGeom prst="rect">
            <a:avLst/>
          </a:prstGeom>
        </p:spPr>
      </p:pic>
      <p:grpSp>
        <p:nvGrpSpPr>
          <p:cNvPr name="Group 14" id="14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5" id="15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1582400" y="647700"/>
            <a:ext cx="673100" cy="673100"/>
          </a:xfrm>
          <a:prstGeom prst="rect">
            <a:avLst/>
          </a:prstGeom>
        </p:spPr>
      </p:pic>
      <p:pic>
        <p:nvPicPr>
          <p:cNvPr name="Picture 16" id="16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1722100" y="787400"/>
            <a:ext cx="330200" cy="330200"/>
          </a:xfrm>
          <a:prstGeom prst="rect">
            <a:avLst/>
          </a:prstGeom>
        </p:spPr>
      </p:pic>
      <p:grpSp>
        <p:nvGrpSpPr>
          <p:cNvPr name="Group 17" id="17"/>
          <p:cNvGrpSpPr/>
          <p:nvPr/>
        </p:nvGrpSpPr>
        <p:grpSpPr>
          <a:xfrm>
            <a:off x="2147483647" y="2147483647"/>
            <a:ext cx="2147483647" cy="476250000"/>
          </a:xfrm>
        </p:grpSpPr>
      </p:grpSp>
      <p:pic>
        <p:nvPicPr>
          <p:cNvPr name="Picture 18" id="18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120000">
            <a:off x="6223000" y="939800"/>
            <a:ext cx="330200" cy="38100"/>
          </a:xfrm>
          <a:prstGeom prst="rect">
            <a:avLst/>
          </a:prstGeom>
        </p:spPr>
      </p:pic>
      <p:grpSp>
        <p:nvGrpSpPr>
          <p:cNvPr name="Group 19" id="19"/>
          <p:cNvGrpSpPr/>
          <p:nvPr/>
        </p:nvGrpSpPr>
        <p:grpSpPr>
          <a:xfrm>
            <a:off x="2147483647" y="2147483647"/>
            <a:ext cx="2147483647" cy="476250000"/>
          </a:xfrm>
        </p:grpSpPr>
      </p:grpSp>
      <p:pic>
        <p:nvPicPr>
          <p:cNvPr name="Picture 20" id="20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120000">
            <a:off x="11722100" y="939800"/>
            <a:ext cx="330200" cy="38100"/>
          </a:xfrm>
          <a:prstGeom prst="rect">
            <a:avLst/>
          </a:prstGeom>
        </p:spPr>
      </p:pic>
      <p:pic>
        <p:nvPicPr>
          <p:cNvPr name="Picture 21" id="21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2006600" y="3276600"/>
            <a:ext cx="2552700" cy="596900"/>
          </a:xfrm>
          <a:prstGeom prst="rect">
            <a:avLst/>
          </a:prstGeom>
        </p:spPr>
      </p:pic>
      <p:pic>
        <p:nvPicPr>
          <p:cNvPr name="Picture 22" id="22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2006600" y="2362200"/>
            <a:ext cx="2501900" cy="596900"/>
          </a:xfrm>
          <a:prstGeom prst="rect">
            <a:avLst/>
          </a:prstGeom>
        </p:spPr>
      </p:pic>
      <p:pic>
        <p:nvPicPr>
          <p:cNvPr name="Picture 23" id="23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0">
            <a:off x="2057400" y="3124200"/>
            <a:ext cx="2730500" cy="1104900"/>
          </a:xfrm>
          <a:prstGeom prst="rect">
            <a:avLst/>
          </a:prstGeom>
        </p:spPr>
      </p:pic>
      <p:pic>
        <p:nvPicPr>
          <p:cNvPr name="Picture 24" id="24"/>
          <p:cNvPicPr>
            <a:picLocks noChangeAspect="true"/>
          </p:cNvPicPr>
          <p:nvPr/>
        </p:nvPicPr>
        <p:blipFill>
          <a:blip r:embed="rId14"/>
          <a:stretch>
            <a:fillRect/>
          </a:stretch>
        </p:blipFill>
        <p:spPr>
          <a:xfrm rot="0">
            <a:off x="6108700" y="2806700"/>
            <a:ext cx="6832600" cy="5283200"/>
          </a:xfrm>
          <a:prstGeom prst="rect">
            <a:avLst/>
          </a:prstGeom>
        </p:spPr>
      </p:pic>
      <p:pic>
        <p:nvPicPr>
          <p:cNvPr name="Picture 25" id="25"/>
          <p:cNvPicPr>
            <a:picLocks noChangeAspect="true"/>
          </p:cNvPicPr>
          <p:nvPr/>
        </p:nvPicPr>
        <p:blipFill>
          <a:blip r:embed="rId15"/>
          <a:stretch>
            <a:fillRect/>
          </a:stretch>
        </p:blipFill>
        <p:spPr>
          <a:xfrm rot="0">
            <a:off x="1790700" y="1930400"/>
            <a:ext cx="3162300" cy="1701800"/>
          </a:xfrm>
          <a:prstGeom prst="rect">
            <a:avLst/>
          </a:prstGeom>
        </p:spPr>
      </p:pic>
      <p:pic>
        <p:nvPicPr>
          <p:cNvPr name="Picture 26" id="26"/>
          <p:cNvPicPr>
            <a:picLocks noChangeAspect="true"/>
          </p:cNvPicPr>
          <p:nvPr/>
        </p:nvPicPr>
        <p:blipFill>
          <a:blip r:embed="rId16"/>
          <a:stretch>
            <a:fillRect/>
          </a:stretch>
        </p:blipFill>
        <p:spPr>
          <a:xfrm rot="0">
            <a:off x="7162800" y="647700"/>
            <a:ext cx="3543300" cy="7366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F9F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7950200" y="-4051300"/>
            <a:ext cx="34290000" cy="184785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571500" y="520700"/>
            <a:ext cx="17145000" cy="92456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571500" y="520700"/>
            <a:ext cx="17145000" cy="8763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054100" y="1003300"/>
            <a:ext cx="16192500" cy="82931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5956300" y="520700"/>
            <a:ext cx="6388100" cy="8763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358900" y="4216400"/>
            <a:ext cx="7251700" cy="4102100"/>
          </a:xfrm>
          <a:prstGeom prst="rect">
            <a:avLst/>
          </a:prstGeom>
        </p:spPr>
      </p:pic>
      <p:grpSp>
        <p:nvGrpSpPr>
          <p:cNvPr name="Group 10" id="10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grpSp>
        <p:nvGrpSpPr>
          <p:cNvPr name="Group 11" id="11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2" id="12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6070600" y="647700"/>
            <a:ext cx="673100" cy="6731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6223000" y="787400"/>
            <a:ext cx="330200" cy="330200"/>
          </a:xfrm>
          <a:prstGeom prst="rect">
            <a:avLst/>
          </a:prstGeom>
        </p:spPr>
      </p:pic>
      <p:grpSp>
        <p:nvGrpSpPr>
          <p:cNvPr name="Group 14" id="14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5" id="15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1582400" y="647700"/>
            <a:ext cx="673100" cy="673100"/>
          </a:xfrm>
          <a:prstGeom prst="rect">
            <a:avLst/>
          </a:prstGeom>
        </p:spPr>
      </p:pic>
      <p:pic>
        <p:nvPicPr>
          <p:cNvPr name="Picture 16" id="16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1722100" y="787400"/>
            <a:ext cx="330200" cy="330200"/>
          </a:xfrm>
          <a:prstGeom prst="rect">
            <a:avLst/>
          </a:prstGeom>
        </p:spPr>
      </p:pic>
      <p:grpSp>
        <p:nvGrpSpPr>
          <p:cNvPr name="Group 17" id="17"/>
          <p:cNvGrpSpPr/>
          <p:nvPr/>
        </p:nvGrpSpPr>
        <p:grpSpPr>
          <a:xfrm>
            <a:off x="2147483647" y="2147483647"/>
            <a:ext cx="2147483647" cy="476250000"/>
          </a:xfrm>
        </p:grpSpPr>
      </p:grpSp>
      <p:pic>
        <p:nvPicPr>
          <p:cNvPr name="Picture 18" id="18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120000">
            <a:off x="6223000" y="939800"/>
            <a:ext cx="330200" cy="38100"/>
          </a:xfrm>
          <a:prstGeom prst="rect">
            <a:avLst/>
          </a:prstGeom>
        </p:spPr>
      </p:pic>
      <p:grpSp>
        <p:nvGrpSpPr>
          <p:cNvPr name="Group 19" id="19"/>
          <p:cNvGrpSpPr/>
          <p:nvPr/>
        </p:nvGrpSpPr>
        <p:grpSpPr>
          <a:xfrm>
            <a:off x="2147483647" y="2147483647"/>
            <a:ext cx="2147483647" cy="476250000"/>
          </a:xfrm>
        </p:grpSpPr>
      </p:grpSp>
      <p:pic>
        <p:nvPicPr>
          <p:cNvPr name="Picture 20" id="20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120000">
            <a:off x="11722100" y="939800"/>
            <a:ext cx="330200" cy="38100"/>
          </a:xfrm>
          <a:prstGeom prst="rect">
            <a:avLst/>
          </a:prstGeom>
        </p:spPr>
      </p:pic>
      <p:pic>
        <p:nvPicPr>
          <p:cNvPr name="Picture 21" id="21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8191500" y="2298700"/>
            <a:ext cx="2781300" cy="596900"/>
          </a:xfrm>
          <a:prstGeom prst="rect">
            <a:avLst/>
          </a:prstGeom>
        </p:spPr>
      </p:pic>
      <p:pic>
        <p:nvPicPr>
          <p:cNvPr name="Picture 22" id="22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5549900" y="1905000"/>
            <a:ext cx="6540500" cy="1701800"/>
          </a:xfrm>
          <a:prstGeom prst="rect">
            <a:avLst/>
          </a:prstGeom>
        </p:spPr>
      </p:pic>
      <p:pic>
        <p:nvPicPr>
          <p:cNvPr name="Picture 23" id="23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0">
            <a:off x="7162800" y="647700"/>
            <a:ext cx="3543300" cy="736600"/>
          </a:xfrm>
          <a:prstGeom prst="rect">
            <a:avLst/>
          </a:prstGeom>
        </p:spPr>
      </p:pic>
      <p:pic>
        <p:nvPicPr>
          <p:cNvPr name="Picture 24" id="24"/>
          <p:cNvPicPr>
            <a:picLocks noChangeAspect="true"/>
          </p:cNvPicPr>
          <p:nvPr/>
        </p:nvPicPr>
        <p:blipFill>
          <a:blip r:embed="rId14"/>
          <a:stretch>
            <a:fillRect/>
          </a:stretch>
        </p:blipFill>
        <p:spPr>
          <a:xfrm rot="0">
            <a:off x="6883400" y="3263900"/>
            <a:ext cx="4762500" cy="1104900"/>
          </a:xfrm>
          <a:prstGeom prst="rect">
            <a:avLst/>
          </a:prstGeom>
        </p:spPr>
      </p:pic>
      <p:pic>
        <p:nvPicPr>
          <p:cNvPr name="Picture 25" id="25"/>
          <p:cNvPicPr>
            <a:picLocks noChangeAspect="true"/>
          </p:cNvPicPr>
          <p:nvPr/>
        </p:nvPicPr>
        <p:blipFill>
          <a:blip r:embed="rId15"/>
          <a:stretch>
            <a:fillRect/>
          </a:stretch>
        </p:blipFill>
        <p:spPr>
          <a:xfrm rot="0">
            <a:off x="330200" y="4394200"/>
            <a:ext cx="2628900" cy="825500"/>
          </a:xfrm>
          <a:prstGeom prst="rect">
            <a:avLst/>
          </a:prstGeom>
        </p:spPr>
      </p:pic>
      <p:pic>
        <p:nvPicPr>
          <p:cNvPr name="Picture 26" id="26"/>
          <p:cNvPicPr>
            <a:picLocks noChangeAspect="true"/>
          </p:cNvPicPr>
          <p:nvPr/>
        </p:nvPicPr>
        <p:blipFill>
          <a:blip r:embed="rId16"/>
          <a:stretch>
            <a:fillRect/>
          </a:stretch>
        </p:blipFill>
        <p:spPr>
          <a:xfrm rot="0">
            <a:off x="2108200" y="4483100"/>
            <a:ext cx="4432300" cy="673100"/>
          </a:xfrm>
          <a:prstGeom prst="rect">
            <a:avLst/>
          </a:prstGeom>
        </p:spPr>
      </p:pic>
      <p:pic>
        <p:nvPicPr>
          <p:cNvPr name="Picture 27" id="27"/>
          <p:cNvPicPr>
            <a:picLocks noChangeAspect="true"/>
          </p:cNvPicPr>
          <p:nvPr/>
        </p:nvPicPr>
        <p:blipFill>
          <a:blip r:embed="rId17"/>
          <a:stretch>
            <a:fillRect/>
          </a:stretch>
        </p:blipFill>
        <p:spPr>
          <a:xfrm rot="0">
            <a:off x="368300" y="5118100"/>
            <a:ext cx="2616200" cy="825500"/>
          </a:xfrm>
          <a:prstGeom prst="rect">
            <a:avLst/>
          </a:prstGeom>
        </p:spPr>
      </p:pic>
      <p:pic>
        <p:nvPicPr>
          <p:cNvPr name="Picture 28" id="28"/>
          <p:cNvPicPr>
            <a:picLocks noChangeAspect="true"/>
          </p:cNvPicPr>
          <p:nvPr/>
        </p:nvPicPr>
        <p:blipFill>
          <a:blip r:embed="rId18"/>
          <a:stretch>
            <a:fillRect/>
          </a:stretch>
        </p:blipFill>
        <p:spPr>
          <a:xfrm rot="0">
            <a:off x="2108200" y="5207000"/>
            <a:ext cx="6527800" cy="673100"/>
          </a:xfrm>
          <a:prstGeom prst="rect">
            <a:avLst/>
          </a:prstGeom>
        </p:spPr>
      </p:pic>
      <p:pic>
        <p:nvPicPr>
          <p:cNvPr name="Picture 29" id="29"/>
          <p:cNvPicPr>
            <a:picLocks noChangeAspect="true"/>
          </p:cNvPicPr>
          <p:nvPr/>
        </p:nvPicPr>
        <p:blipFill>
          <a:blip r:embed="rId19"/>
          <a:stretch>
            <a:fillRect/>
          </a:stretch>
        </p:blipFill>
        <p:spPr>
          <a:xfrm rot="0">
            <a:off x="355600" y="5842000"/>
            <a:ext cx="2603500" cy="825500"/>
          </a:xfrm>
          <a:prstGeom prst="rect">
            <a:avLst/>
          </a:prstGeom>
        </p:spPr>
      </p:pic>
      <p:pic>
        <p:nvPicPr>
          <p:cNvPr name="Picture 30" id="30"/>
          <p:cNvPicPr>
            <a:picLocks noChangeAspect="true"/>
          </p:cNvPicPr>
          <p:nvPr/>
        </p:nvPicPr>
        <p:blipFill>
          <a:blip r:embed="rId20"/>
          <a:stretch>
            <a:fillRect/>
          </a:stretch>
        </p:blipFill>
        <p:spPr>
          <a:xfrm rot="0">
            <a:off x="2108200" y="5930900"/>
            <a:ext cx="4648200" cy="673100"/>
          </a:xfrm>
          <a:prstGeom prst="rect">
            <a:avLst/>
          </a:prstGeom>
        </p:spPr>
      </p:pic>
      <p:pic>
        <p:nvPicPr>
          <p:cNvPr name="Picture 31" id="31"/>
          <p:cNvPicPr>
            <a:picLocks noChangeAspect="true"/>
          </p:cNvPicPr>
          <p:nvPr/>
        </p:nvPicPr>
        <p:blipFill>
          <a:blip r:embed="rId21"/>
          <a:stretch>
            <a:fillRect/>
          </a:stretch>
        </p:blipFill>
        <p:spPr>
          <a:xfrm rot="0">
            <a:off x="355600" y="7289800"/>
            <a:ext cx="2578100" cy="825500"/>
          </a:xfrm>
          <a:prstGeom prst="rect">
            <a:avLst/>
          </a:prstGeom>
        </p:spPr>
      </p:pic>
      <p:pic>
        <p:nvPicPr>
          <p:cNvPr name="Picture 32" id="32"/>
          <p:cNvPicPr>
            <a:picLocks noChangeAspect="true"/>
          </p:cNvPicPr>
          <p:nvPr/>
        </p:nvPicPr>
        <p:blipFill>
          <a:blip r:embed="rId22"/>
          <a:stretch>
            <a:fillRect/>
          </a:stretch>
        </p:blipFill>
        <p:spPr>
          <a:xfrm rot="0">
            <a:off x="355600" y="6565900"/>
            <a:ext cx="2616200" cy="825500"/>
          </a:xfrm>
          <a:prstGeom prst="rect">
            <a:avLst/>
          </a:prstGeom>
        </p:spPr>
      </p:pic>
      <p:pic>
        <p:nvPicPr>
          <p:cNvPr name="Picture 33" id="33"/>
          <p:cNvPicPr>
            <a:picLocks noChangeAspect="true"/>
          </p:cNvPicPr>
          <p:nvPr/>
        </p:nvPicPr>
        <p:blipFill>
          <a:blip r:embed="rId23"/>
          <a:stretch>
            <a:fillRect/>
          </a:stretch>
        </p:blipFill>
        <p:spPr>
          <a:xfrm rot="0">
            <a:off x="2108200" y="6667500"/>
            <a:ext cx="3797300" cy="673100"/>
          </a:xfrm>
          <a:prstGeom prst="rect">
            <a:avLst/>
          </a:prstGeom>
        </p:spPr>
      </p:pic>
      <p:pic>
        <p:nvPicPr>
          <p:cNvPr name="Picture 34" id="34"/>
          <p:cNvPicPr>
            <a:picLocks noChangeAspect="true"/>
          </p:cNvPicPr>
          <p:nvPr/>
        </p:nvPicPr>
        <p:blipFill>
          <a:blip r:embed="rId24"/>
          <a:stretch>
            <a:fillRect/>
          </a:stretch>
        </p:blipFill>
        <p:spPr>
          <a:xfrm rot="0">
            <a:off x="2108200" y="7391400"/>
            <a:ext cx="6235700" cy="673100"/>
          </a:xfrm>
          <a:prstGeom prst="rect">
            <a:avLst/>
          </a:prstGeom>
        </p:spPr>
      </p:pic>
      <p:pic>
        <p:nvPicPr>
          <p:cNvPr name="Picture 35" id="35"/>
          <p:cNvPicPr>
            <a:picLocks noChangeAspect="true"/>
          </p:cNvPicPr>
          <p:nvPr/>
        </p:nvPicPr>
        <p:blipFill>
          <a:blip r:embed="rId25"/>
          <a:stretch>
            <a:fillRect/>
          </a:stretch>
        </p:blipFill>
        <p:spPr>
          <a:xfrm rot="0">
            <a:off x="9118600" y="4216400"/>
            <a:ext cx="7861300" cy="4102100"/>
          </a:xfrm>
          <a:prstGeom prst="rect">
            <a:avLst/>
          </a:prstGeom>
        </p:spPr>
      </p:pic>
      <p:pic>
        <p:nvPicPr>
          <p:cNvPr name="Picture 36" id="36"/>
          <p:cNvPicPr>
            <a:picLocks noChangeAspect="true"/>
          </p:cNvPicPr>
          <p:nvPr/>
        </p:nvPicPr>
        <p:blipFill>
          <a:blip r:embed="rId26"/>
          <a:stretch>
            <a:fillRect/>
          </a:stretch>
        </p:blipFill>
        <p:spPr>
          <a:xfrm rot="0">
            <a:off x="8039100" y="4483100"/>
            <a:ext cx="2603500" cy="825500"/>
          </a:xfrm>
          <a:prstGeom prst="rect">
            <a:avLst/>
          </a:prstGeom>
        </p:spPr>
      </p:pic>
      <p:pic>
        <p:nvPicPr>
          <p:cNvPr name="Picture 37" id="37"/>
          <p:cNvPicPr>
            <a:picLocks noChangeAspect="true"/>
          </p:cNvPicPr>
          <p:nvPr/>
        </p:nvPicPr>
        <p:blipFill>
          <a:blip r:embed="rId27"/>
          <a:stretch>
            <a:fillRect/>
          </a:stretch>
        </p:blipFill>
        <p:spPr>
          <a:xfrm rot="0">
            <a:off x="9855200" y="4559300"/>
            <a:ext cx="4508500" cy="673100"/>
          </a:xfrm>
          <a:prstGeom prst="rect">
            <a:avLst/>
          </a:prstGeom>
        </p:spPr>
      </p:pic>
      <p:pic>
        <p:nvPicPr>
          <p:cNvPr name="Picture 38" id="38"/>
          <p:cNvPicPr>
            <a:picLocks noChangeAspect="true"/>
          </p:cNvPicPr>
          <p:nvPr/>
        </p:nvPicPr>
        <p:blipFill>
          <a:blip r:embed="rId28"/>
          <a:stretch>
            <a:fillRect/>
          </a:stretch>
        </p:blipFill>
        <p:spPr>
          <a:xfrm rot="0">
            <a:off x="8064500" y="5067300"/>
            <a:ext cx="2603500" cy="825500"/>
          </a:xfrm>
          <a:prstGeom prst="rect">
            <a:avLst/>
          </a:prstGeom>
        </p:spPr>
      </p:pic>
      <p:pic>
        <p:nvPicPr>
          <p:cNvPr name="Picture 39" id="39"/>
          <p:cNvPicPr>
            <a:picLocks noChangeAspect="true"/>
          </p:cNvPicPr>
          <p:nvPr/>
        </p:nvPicPr>
        <p:blipFill>
          <a:blip r:embed="rId29"/>
          <a:stretch>
            <a:fillRect/>
          </a:stretch>
        </p:blipFill>
        <p:spPr>
          <a:xfrm rot="0">
            <a:off x="9855200" y="5156200"/>
            <a:ext cx="5016500" cy="673100"/>
          </a:xfrm>
          <a:prstGeom prst="rect">
            <a:avLst/>
          </a:prstGeom>
        </p:spPr>
      </p:pic>
      <p:pic>
        <p:nvPicPr>
          <p:cNvPr name="Picture 40" id="40"/>
          <p:cNvPicPr>
            <a:picLocks noChangeAspect="true"/>
          </p:cNvPicPr>
          <p:nvPr/>
        </p:nvPicPr>
        <p:blipFill>
          <a:blip r:embed="rId30"/>
          <a:stretch>
            <a:fillRect/>
          </a:stretch>
        </p:blipFill>
        <p:spPr>
          <a:xfrm rot="0">
            <a:off x="8039100" y="5638800"/>
            <a:ext cx="2628900" cy="825500"/>
          </a:xfrm>
          <a:prstGeom prst="rect">
            <a:avLst/>
          </a:prstGeom>
        </p:spPr>
      </p:pic>
      <p:pic>
        <p:nvPicPr>
          <p:cNvPr name="Picture 41" id="41"/>
          <p:cNvPicPr>
            <a:picLocks noChangeAspect="true"/>
          </p:cNvPicPr>
          <p:nvPr/>
        </p:nvPicPr>
        <p:blipFill>
          <a:blip r:embed="rId31"/>
          <a:stretch>
            <a:fillRect/>
          </a:stretch>
        </p:blipFill>
        <p:spPr>
          <a:xfrm rot="0">
            <a:off x="9855200" y="5715000"/>
            <a:ext cx="5676900" cy="673100"/>
          </a:xfrm>
          <a:prstGeom prst="rect">
            <a:avLst/>
          </a:prstGeom>
        </p:spPr>
      </p:pic>
      <p:pic>
        <p:nvPicPr>
          <p:cNvPr name="Picture 42" id="42"/>
          <p:cNvPicPr>
            <a:picLocks noChangeAspect="true"/>
          </p:cNvPicPr>
          <p:nvPr/>
        </p:nvPicPr>
        <p:blipFill>
          <a:blip r:embed="rId32"/>
          <a:stretch>
            <a:fillRect/>
          </a:stretch>
        </p:blipFill>
        <p:spPr>
          <a:xfrm rot="0">
            <a:off x="8064500" y="7378700"/>
            <a:ext cx="2565400" cy="825500"/>
          </a:xfrm>
          <a:prstGeom prst="rect">
            <a:avLst/>
          </a:prstGeom>
        </p:spPr>
      </p:pic>
      <p:pic>
        <p:nvPicPr>
          <p:cNvPr name="Picture 43" id="43"/>
          <p:cNvPicPr>
            <a:picLocks noChangeAspect="true"/>
          </p:cNvPicPr>
          <p:nvPr/>
        </p:nvPicPr>
        <p:blipFill>
          <a:blip r:embed="rId33"/>
          <a:stretch>
            <a:fillRect/>
          </a:stretch>
        </p:blipFill>
        <p:spPr>
          <a:xfrm rot="0">
            <a:off x="8039100" y="6807200"/>
            <a:ext cx="2603500" cy="825500"/>
          </a:xfrm>
          <a:prstGeom prst="rect">
            <a:avLst/>
          </a:prstGeom>
        </p:spPr>
      </p:pic>
      <p:pic>
        <p:nvPicPr>
          <p:cNvPr name="Picture 44" id="44"/>
          <p:cNvPicPr>
            <a:picLocks noChangeAspect="true"/>
          </p:cNvPicPr>
          <p:nvPr/>
        </p:nvPicPr>
        <p:blipFill>
          <a:blip r:embed="rId34"/>
          <a:stretch>
            <a:fillRect/>
          </a:stretch>
        </p:blipFill>
        <p:spPr>
          <a:xfrm rot="0">
            <a:off x="8039100" y="6223000"/>
            <a:ext cx="2603500" cy="825500"/>
          </a:xfrm>
          <a:prstGeom prst="rect">
            <a:avLst/>
          </a:prstGeom>
        </p:spPr>
      </p:pic>
      <p:pic>
        <p:nvPicPr>
          <p:cNvPr name="Picture 45" id="45"/>
          <p:cNvPicPr>
            <a:picLocks noChangeAspect="true"/>
          </p:cNvPicPr>
          <p:nvPr/>
        </p:nvPicPr>
        <p:blipFill>
          <a:blip r:embed="rId35"/>
          <a:stretch>
            <a:fillRect/>
          </a:stretch>
        </p:blipFill>
        <p:spPr>
          <a:xfrm rot="0">
            <a:off x="9855200" y="6299200"/>
            <a:ext cx="6832600" cy="673100"/>
          </a:xfrm>
          <a:prstGeom prst="rect">
            <a:avLst/>
          </a:prstGeom>
        </p:spPr>
      </p:pic>
      <p:pic>
        <p:nvPicPr>
          <p:cNvPr name="Picture 46" id="46"/>
          <p:cNvPicPr>
            <a:picLocks noChangeAspect="true"/>
          </p:cNvPicPr>
          <p:nvPr/>
        </p:nvPicPr>
        <p:blipFill>
          <a:blip r:embed="rId36"/>
          <a:stretch>
            <a:fillRect/>
          </a:stretch>
        </p:blipFill>
        <p:spPr>
          <a:xfrm rot="0">
            <a:off x="9855200" y="6883400"/>
            <a:ext cx="7048500" cy="673100"/>
          </a:xfrm>
          <a:prstGeom prst="rect">
            <a:avLst/>
          </a:prstGeom>
        </p:spPr>
      </p:pic>
      <p:pic>
        <p:nvPicPr>
          <p:cNvPr name="Picture 47" id="47"/>
          <p:cNvPicPr>
            <a:picLocks noChangeAspect="true"/>
          </p:cNvPicPr>
          <p:nvPr/>
        </p:nvPicPr>
        <p:blipFill>
          <a:blip r:embed="rId37"/>
          <a:stretch>
            <a:fillRect/>
          </a:stretch>
        </p:blipFill>
        <p:spPr>
          <a:xfrm rot="0">
            <a:off x="9855200" y="7467600"/>
            <a:ext cx="6692900" cy="6731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F9F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7950200" y="-4051300"/>
            <a:ext cx="34290000" cy="184785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571500" y="520700"/>
            <a:ext cx="17145000" cy="92456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571500" y="520700"/>
            <a:ext cx="17145000" cy="8763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054100" y="1003300"/>
            <a:ext cx="16192500" cy="82931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5956300" y="520700"/>
            <a:ext cx="6388100" cy="8763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5816600" y="2451100"/>
            <a:ext cx="10452100" cy="5829300"/>
          </a:xfrm>
          <a:prstGeom prst="rect">
            <a:avLst/>
          </a:prstGeom>
        </p:spPr>
      </p:pic>
      <p:grpSp>
        <p:nvGrpSpPr>
          <p:cNvPr name="Group 10" id="10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grpSp>
        <p:nvGrpSpPr>
          <p:cNvPr name="Group 11" id="11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2" id="12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6070600" y="647700"/>
            <a:ext cx="673100" cy="6731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6223000" y="787400"/>
            <a:ext cx="330200" cy="330200"/>
          </a:xfrm>
          <a:prstGeom prst="rect">
            <a:avLst/>
          </a:prstGeom>
        </p:spPr>
      </p:pic>
      <p:grpSp>
        <p:nvGrpSpPr>
          <p:cNvPr name="Group 14" id="14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5" id="15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1582400" y="647700"/>
            <a:ext cx="673100" cy="673100"/>
          </a:xfrm>
          <a:prstGeom prst="rect">
            <a:avLst/>
          </a:prstGeom>
        </p:spPr>
      </p:pic>
      <p:pic>
        <p:nvPicPr>
          <p:cNvPr name="Picture 16" id="16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1722100" y="787400"/>
            <a:ext cx="330200" cy="330200"/>
          </a:xfrm>
          <a:prstGeom prst="rect">
            <a:avLst/>
          </a:prstGeom>
        </p:spPr>
      </p:pic>
      <p:grpSp>
        <p:nvGrpSpPr>
          <p:cNvPr name="Group 17" id="17"/>
          <p:cNvGrpSpPr/>
          <p:nvPr/>
        </p:nvGrpSpPr>
        <p:grpSpPr>
          <a:xfrm>
            <a:off x="2147483647" y="2147483647"/>
            <a:ext cx="2147483647" cy="476250000"/>
          </a:xfrm>
        </p:grpSpPr>
      </p:grpSp>
      <p:pic>
        <p:nvPicPr>
          <p:cNvPr name="Picture 18" id="18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120000">
            <a:off x="6223000" y="939800"/>
            <a:ext cx="330200" cy="38100"/>
          </a:xfrm>
          <a:prstGeom prst="rect">
            <a:avLst/>
          </a:prstGeom>
        </p:spPr>
      </p:pic>
      <p:grpSp>
        <p:nvGrpSpPr>
          <p:cNvPr name="Group 19" id="19"/>
          <p:cNvGrpSpPr/>
          <p:nvPr/>
        </p:nvGrpSpPr>
        <p:grpSpPr>
          <a:xfrm>
            <a:off x="2147483647" y="2147483647"/>
            <a:ext cx="2147483647" cy="476250000"/>
          </a:xfrm>
        </p:grpSpPr>
      </p:grpSp>
      <p:pic>
        <p:nvPicPr>
          <p:cNvPr name="Picture 20" id="20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120000">
            <a:off x="11722100" y="939800"/>
            <a:ext cx="330200" cy="38100"/>
          </a:xfrm>
          <a:prstGeom prst="rect">
            <a:avLst/>
          </a:prstGeom>
        </p:spPr>
      </p:pic>
      <p:pic>
        <p:nvPicPr>
          <p:cNvPr name="Picture 21" id="21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2540000" y="2425700"/>
            <a:ext cx="1257300" cy="596900"/>
          </a:xfrm>
          <a:prstGeom prst="rect">
            <a:avLst/>
          </a:prstGeom>
        </p:spPr>
      </p:pic>
      <p:pic>
        <p:nvPicPr>
          <p:cNvPr name="Picture 22" id="22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2324100" y="1955800"/>
            <a:ext cx="1981200" cy="1612900"/>
          </a:xfrm>
          <a:prstGeom prst="rect">
            <a:avLst/>
          </a:prstGeom>
        </p:spPr>
      </p:pic>
      <p:pic>
        <p:nvPicPr>
          <p:cNvPr name="Picture 23" id="23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0">
            <a:off x="7162800" y="647700"/>
            <a:ext cx="3543300" cy="736600"/>
          </a:xfrm>
          <a:prstGeom prst="rect">
            <a:avLst/>
          </a:prstGeom>
        </p:spPr>
      </p:pic>
      <p:pic>
        <p:nvPicPr>
          <p:cNvPr name="Picture 24" id="24"/>
          <p:cNvPicPr>
            <a:picLocks noChangeAspect="true"/>
          </p:cNvPicPr>
          <p:nvPr/>
        </p:nvPicPr>
        <p:blipFill>
          <a:blip r:embed="rId14"/>
          <a:stretch>
            <a:fillRect/>
          </a:stretch>
        </p:blipFill>
        <p:spPr>
          <a:xfrm rot="0">
            <a:off x="6007100" y="2946400"/>
            <a:ext cx="8813800" cy="1968500"/>
          </a:xfrm>
          <a:prstGeom prst="rect">
            <a:avLst/>
          </a:prstGeom>
        </p:spPr>
      </p:pic>
      <p:pic>
        <p:nvPicPr>
          <p:cNvPr name="Picture 25" id="25"/>
          <p:cNvPicPr>
            <a:picLocks noChangeAspect="true"/>
          </p:cNvPicPr>
          <p:nvPr/>
        </p:nvPicPr>
        <p:blipFill>
          <a:blip r:embed="rId15"/>
          <a:stretch>
            <a:fillRect/>
          </a:stretch>
        </p:blipFill>
        <p:spPr>
          <a:xfrm rot="0">
            <a:off x="6070600" y="5016500"/>
            <a:ext cx="10198100" cy="24638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F9F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7950200" y="-4051300"/>
            <a:ext cx="34290000" cy="184785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571500" y="520700"/>
            <a:ext cx="17145000" cy="92456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571500" y="520700"/>
            <a:ext cx="17145000" cy="8763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054100" y="1003300"/>
            <a:ext cx="16192500" cy="82931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5956300" y="520700"/>
            <a:ext cx="6388100" cy="876300"/>
          </a:xfrm>
          <a:prstGeom prst="rect">
            <a:avLst/>
          </a:prstGeom>
        </p:spPr>
      </p:pic>
      <p:grpSp>
        <p:nvGrpSpPr>
          <p:cNvPr name="Group 9" id="9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grpSp>
        <p:nvGrpSpPr>
          <p:cNvPr name="Group 10" id="10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1" id="11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6070600" y="647700"/>
            <a:ext cx="673100" cy="6731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6223000" y="787400"/>
            <a:ext cx="330200" cy="330200"/>
          </a:xfrm>
          <a:prstGeom prst="rect">
            <a:avLst/>
          </a:prstGeom>
        </p:spPr>
      </p:pic>
      <p:grpSp>
        <p:nvGrpSpPr>
          <p:cNvPr name="Group 13" id="1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4" id="14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1582400" y="647700"/>
            <a:ext cx="673100" cy="6731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1722100" y="787400"/>
            <a:ext cx="330200" cy="330200"/>
          </a:xfrm>
          <a:prstGeom prst="rect">
            <a:avLst/>
          </a:prstGeom>
        </p:spPr>
      </p:pic>
      <p:grpSp>
        <p:nvGrpSpPr>
          <p:cNvPr name="Group 16" id="16"/>
          <p:cNvGrpSpPr/>
          <p:nvPr/>
        </p:nvGrpSpPr>
        <p:grpSpPr>
          <a:xfrm>
            <a:off x="2147483647" y="2147483647"/>
            <a:ext cx="2147483647" cy="476250000"/>
          </a:xfrm>
        </p:grpSpPr>
      </p:grpSp>
      <p:pic>
        <p:nvPicPr>
          <p:cNvPr name="Picture 17" id="17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120000">
            <a:off x="6223000" y="939800"/>
            <a:ext cx="330200" cy="38100"/>
          </a:xfrm>
          <a:prstGeom prst="rect">
            <a:avLst/>
          </a:prstGeom>
        </p:spPr>
      </p:pic>
      <p:grpSp>
        <p:nvGrpSpPr>
          <p:cNvPr name="Group 18" id="18"/>
          <p:cNvGrpSpPr/>
          <p:nvPr/>
        </p:nvGrpSpPr>
        <p:grpSpPr>
          <a:xfrm>
            <a:off x="2147483647" y="2147483647"/>
            <a:ext cx="2147483647" cy="476250000"/>
          </a:xfrm>
        </p:grpSpPr>
      </p:grpSp>
      <p:pic>
        <p:nvPicPr>
          <p:cNvPr name="Picture 19" id="19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120000">
            <a:off x="11722100" y="939800"/>
            <a:ext cx="330200" cy="38100"/>
          </a:xfrm>
          <a:prstGeom prst="rect">
            <a:avLst/>
          </a:prstGeom>
        </p:spPr>
      </p:pic>
      <p:pic>
        <p:nvPicPr>
          <p:cNvPr name="Picture 20" id="20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2006600" y="2324100"/>
            <a:ext cx="2743200" cy="596900"/>
          </a:xfrm>
          <a:prstGeom prst="rect">
            <a:avLst/>
          </a:prstGeom>
        </p:spPr>
      </p:pic>
      <p:pic>
        <p:nvPicPr>
          <p:cNvPr name="Picture 21" id="21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6032500" y="2628900"/>
            <a:ext cx="10388600" cy="4724400"/>
          </a:xfrm>
          <a:prstGeom prst="rect">
            <a:avLst/>
          </a:prstGeom>
        </p:spPr>
      </p:pic>
      <p:pic>
        <p:nvPicPr>
          <p:cNvPr name="Picture 22" id="22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1803400" y="1917700"/>
            <a:ext cx="3111500" cy="1549400"/>
          </a:xfrm>
          <a:prstGeom prst="rect">
            <a:avLst/>
          </a:prstGeom>
        </p:spPr>
      </p:pic>
      <p:pic>
        <p:nvPicPr>
          <p:cNvPr name="Picture 23" id="23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0">
            <a:off x="7162800" y="647700"/>
            <a:ext cx="3543300" cy="736600"/>
          </a:xfrm>
          <a:prstGeom prst="rect">
            <a:avLst/>
          </a:prstGeom>
        </p:spPr>
      </p:pic>
      <p:pic>
        <p:nvPicPr>
          <p:cNvPr name="Picture 24" id="24"/>
          <p:cNvPicPr>
            <a:picLocks noChangeAspect="true"/>
          </p:cNvPicPr>
          <p:nvPr/>
        </p:nvPicPr>
        <p:blipFill>
          <a:blip r:embed="rId14"/>
          <a:stretch>
            <a:fillRect/>
          </a:stretch>
        </p:blipFill>
        <p:spPr>
          <a:xfrm rot="0">
            <a:off x="6108700" y="2819400"/>
            <a:ext cx="10604500" cy="46482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F9F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7950200" y="-4051300"/>
            <a:ext cx="34290000" cy="184785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571500" y="520700"/>
            <a:ext cx="17145000" cy="92456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571500" y="520700"/>
            <a:ext cx="17145000" cy="8763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054100" y="1003300"/>
            <a:ext cx="16192500" cy="82931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5956300" y="520700"/>
            <a:ext cx="6388100" cy="876300"/>
          </a:xfrm>
          <a:prstGeom prst="rect">
            <a:avLst/>
          </a:prstGeom>
        </p:spPr>
      </p:pic>
      <p:grpSp>
        <p:nvGrpSpPr>
          <p:cNvPr name="Group 9" id="9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grpSp>
        <p:nvGrpSpPr>
          <p:cNvPr name="Group 10" id="10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1" id="11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6070600" y="647700"/>
            <a:ext cx="673100" cy="6731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6223000" y="787400"/>
            <a:ext cx="330200" cy="330200"/>
          </a:xfrm>
          <a:prstGeom prst="rect">
            <a:avLst/>
          </a:prstGeom>
        </p:spPr>
      </p:pic>
      <p:grpSp>
        <p:nvGrpSpPr>
          <p:cNvPr name="Group 13" id="1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4" id="14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1582400" y="647700"/>
            <a:ext cx="673100" cy="6731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1722100" y="787400"/>
            <a:ext cx="330200" cy="330200"/>
          </a:xfrm>
          <a:prstGeom prst="rect">
            <a:avLst/>
          </a:prstGeom>
        </p:spPr>
      </p:pic>
      <p:grpSp>
        <p:nvGrpSpPr>
          <p:cNvPr name="Group 16" id="16"/>
          <p:cNvGrpSpPr/>
          <p:nvPr/>
        </p:nvGrpSpPr>
        <p:grpSpPr>
          <a:xfrm>
            <a:off x="2147483647" y="2147483647"/>
            <a:ext cx="2147483647" cy="476250000"/>
          </a:xfrm>
        </p:grpSpPr>
      </p:grpSp>
      <p:pic>
        <p:nvPicPr>
          <p:cNvPr name="Picture 17" id="17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120000">
            <a:off x="6223000" y="939800"/>
            <a:ext cx="330200" cy="38100"/>
          </a:xfrm>
          <a:prstGeom prst="rect">
            <a:avLst/>
          </a:prstGeom>
        </p:spPr>
      </p:pic>
      <p:grpSp>
        <p:nvGrpSpPr>
          <p:cNvPr name="Group 18" id="18"/>
          <p:cNvGrpSpPr/>
          <p:nvPr/>
        </p:nvGrpSpPr>
        <p:grpSpPr>
          <a:xfrm>
            <a:off x="2147483647" y="2147483647"/>
            <a:ext cx="2147483647" cy="476250000"/>
          </a:xfrm>
        </p:grpSpPr>
      </p:grpSp>
      <p:pic>
        <p:nvPicPr>
          <p:cNvPr name="Picture 19" id="19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120000">
            <a:off x="11722100" y="939800"/>
            <a:ext cx="330200" cy="38100"/>
          </a:xfrm>
          <a:prstGeom prst="rect">
            <a:avLst/>
          </a:prstGeom>
        </p:spPr>
      </p:pic>
      <p:pic>
        <p:nvPicPr>
          <p:cNvPr name="Picture 20" id="20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1041400" y="8343900"/>
            <a:ext cx="16192500" cy="939800"/>
          </a:xfrm>
          <a:prstGeom prst="rect">
            <a:avLst/>
          </a:prstGeom>
        </p:spPr>
      </p:pic>
      <p:pic>
        <p:nvPicPr>
          <p:cNvPr name="Picture 21" id="21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6375400" y="3683000"/>
            <a:ext cx="5524500" cy="596900"/>
          </a:xfrm>
          <a:prstGeom prst="rect">
            <a:avLst/>
          </a:prstGeom>
        </p:spPr>
      </p:pic>
      <p:pic>
        <p:nvPicPr>
          <p:cNvPr name="Picture 22" id="22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1130300" y="3708400"/>
            <a:ext cx="15430500" cy="4076700"/>
          </a:xfrm>
          <a:prstGeom prst="rect">
            <a:avLst/>
          </a:prstGeom>
        </p:spPr>
      </p:pic>
      <p:pic>
        <p:nvPicPr>
          <p:cNvPr name="Picture 23" id="23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0">
            <a:off x="1981200" y="3327400"/>
            <a:ext cx="12496800" cy="1409700"/>
          </a:xfrm>
          <a:prstGeom prst="rect">
            <a:avLst/>
          </a:prstGeom>
        </p:spPr>
      </p:pic>
      <p:pic>
        <p:nvPicPr>
          <p:cNvPr name="Picture 24" id="24"/>
          <p:cNvPicPr>
            <a:picLocks noChangeAspect="true"/>
          </p:cNvPicPr>
          <p:nvPr/>
        </p:nvPicPr>
        <p:blipFill>
          <a:blip r:embed="rId14"/>
          <a:stretch>
            <a:fillRect/>
          </a:stretch>
        </p:blipFill>
        <p:spPr>
          <a:xfrm rot="0">
            <a:off x="-2413000" y="8470900"/>
            <a:ext cx="18389600" cy="812800"/>
          </a:xfrm>
          <a:prstGeom prst="rect">
            <a:avLst/>
          </a:prstGeom>
        </p:spPr>
      </p:pic>
      <p:pic>
        <p:nvPicPr>
          <p:cNvPr name="Picture 25" id="25"/>
          <p:cNvPicPr>
            <a:picLocks noChangeAspect="true"/>
          </p:cNvPicPr>
          <p:nvPr/>
        </p:nvPicPr>
        <p:blipFill>
          <a:blip r:embed="rId15"/>
          <a:stretch>
            <a:fillRect/>
          </a:stretch>
        </p:blipFill>
        <p:spPr>
          <a:xfrm rot="0">
            <a:off x="7162800" y="647700"/>
            <a:ext cx="3543300" cy="7366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