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0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6"/>
  </p:notesMasterIdLst>
  <p:handoutMasterIdLst>
    <p:handoutMasterId r:id="rId17"/>
  </p:handoutMasterIdLst>
  <p:sldIdLst>
    <p:sldId id="272" r:id="rId2"/>
    <p:sldId id="273" r:id="rId3"/>
    <p:sldId id="280" r:id="rId4"/>
    <p:sldId id="286" r:id="rId5"/>
    <p:sldId id="276" r:id="rId6"/>
    <p:sldId id="275" r:id="rId7"/>
    <p:sldId id="277" r:id="rId8"/>
    <p:sldId id="282" r:id="rId9"/>
    <p:sldId id="281" r:id="rId10"/>
    <p:sldId id="283" r:id="rId11"/>
    <p:sldId id="278" r:id="rId12"/>
    <p:sldId id="284" r:id="rId13"/>
    <p:sldId id="279" r:id="rId14"/>
    <p:sldId id="285" r:id="rId15"/>
  </p:sldIdLst>
  <p:sldSz cx="12192000" cy="6858000"/>
  <p:notesSz cx="6858000" cy="9144000"/>
  <p:defaultTextStyle>
    <a:defPPr rtl="0">
      <a:defRPr lang="ko-k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D0E3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8799B23B-EC83-4686-B30A-512413B5E67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2" d="100"/>
          <a:sy n="42" d="100"/>
        </p:scale>
        <p:origin x="3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0" d="100"/>
          <a:sy n="90" d="100"/>
        </p:scale>
        <p:origin x="377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74AF0C-F01E-4FAA-8C19-E2CEF8349F93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941016FB-3A80-481F-927D-8080C5DFA553}">
      <dgm:prSet phldrT="[텍스트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l" latinLnBrk="1"/>
          <a:r>
            <a:rPr lang="ko-KR" altLang="en-US" sz="1800" b="0" dirty="0" smtClean="0"/>
            <a:t>현대인에게 스트레스는 단순히 부정적인 감정만이 아니며                                                               특히 좋은 스트레스는 긍정적인 효과를 야기한다</a:t>
          </a:r>
          <a:r>
            <a:rPr lang="en-US" altLang="ko-KR" sz="1800" b="0" dirty="0" smtClean="0"/>
            <a:t>.</a:t>
          </a:r>
          <a:endParaRPr lang="ko-KR" altLang="en-US" sz="1800" b="0" dirty="0"/>
        </a:p>
      </dgm:t>
    </dgm:pt>
    <dgm:pt modelId="{6EBEE356-A418-4D64-B28B-D9B1B5A08419}" type="parTrans" cxnId="{892078D1-F1C1-4242-AB83-FFF0024096F9}">
      <dgm:prSet/>
      <dgm:spPr/>
      <dgm:t>
        <a:bodyPr/>
        <a:lstStyle/>
        <a:p>
          <a:pPr latinLnBrk="1"/>
          <a:endParaRPr lang="ko-KR" altLang="en-US"/>
        </a:p>
      </dgm:t>
    </dgm:pt>
    <dgm:pt modelId="{DC935A60-FD94-46DA-9270-94353D3C03F2}" type="sibTrans" cxnId="{892078D1-F1C1-4242-AB83-FFF0024096F9}">
      <dgm:prSet/>
      <dgm:spPr/>
      <dgm:t>
        <a:bodyPr/>
        <a:lstStyle/>
        <a:p>
          <a:pPr latinLnBrk="1"/>
          <a:endParaRPr lang="ko-KR" altLang="en-US"/>
        </a:p>
      </dgm:t>
    </dgm:pt>
    <dgm:pt modelId="{38E058FF-A9CE-48C3-B6BD-32051958F635}">
      <dgm:prSet phldrT="[텍스트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latinLnBrk="1"/>
          <a:r>
            <a:rPr lang="ko-KR" altLang="en-US" sz="1800" dirty="0" smtClean="0"/>
            <a:t>스트레스는 집중이 필요하거나 도전적인 상황에서 자주 발생하며                                            몸이 적당한 긴장상태를 유지하게 하여 직장 및 학교 내 에서 성과를 높이도록 도와준다</a:t>
          </a:r>
          <a:r>
            <a:rPr lang="en-US" altLang="ko-KR" sz="1800" dirty="0" smtClean="0"/>
            <a:t>.</a:t>
          </a:r>
          <a:endParaRPr lang="ko-KR" altLang="en-US" sz="1800" dirty="0"/>
        </a:p>
      </dgm:t>
    </dgm:pt>
    <dgm:pt modelId="{726B0C0E-67B3-42A4-817A-1BD4AF384099}" type="parTrans" cxnId="{47A29DFB-0E88-47DF-A265-852BDBF7F8FF}">
      <dgm:prSet/>
      <dgm:spPr/>
      <dgm:t>
        <a:bodyPr/>
        <a:lstStyle/>
        <a:p>
          <a:pPr latinLnBrk="1"/>
          <a:endParaRPr lang="ko-KR" altLang="en-US"/>
        </a:p>
      </dgm:t>
    </dgm:pt>
    <dgm:pt modelId="{31CA68CF-22C3-45CE-87A4-CF9F717939F8}" type="sibTrans" cxnId="{47A29DFB-0E88-47DF-A265-852BDBF7F8FF}">
      <dgm:prSet/>
      <dgm:spPr/>
      <dgm:t>
        <a:bodyPr/>
        <a:lstStyle/>
        <a:p>
          <a:pPr latinLnBrk="1"/>
          <a:endParaRPr lang="ko-KR" altLang="en-US"/>
        </a:p>
      </dgm:t>
    </dgm:pt>
    <dgm:pt modelId="{42C9330C-95C8-48A1-8DA7-450F4656AF8F}">
      <dgm:prSet phldrT="[텍스트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latinLnBrk="1"/>
          <a:r>
            <a:rPr lang="ko-KR" altLang="en-US" sz="1800" dirty="0" smtClean="0"/>
            <a:t>스트레스의 사람을 압박하는 성질은 적절히 이용할 시                                                                      현대인에게 동기를 부여하여 자기 성장을 촉진하게 되기도 한다</a:t>
          </a:r>
          <a:r>
            <a:rPr lang="en-US" altLang="ko-KR" sz="1800" dirty="0" smtClean="0"/>
            <a:t>.</a:t>
          </a:r>
          <a:endParaRPr lang="ko-KR" altLang="en-US" sz="1800" dirty="0"/>
        </a:p>
      </dgm:t>
    </dgm:pt>
    <dgm:pt modelId="{44613CAB-57BA-4EC8-B186-6BB4BAF65D41}" type="parTrans" cxnId="{0587C65E-7094-4C9C-AB0F-4E89878489A6}">
      <dgm:prSet/>
      <dgm:spPr/>
      <dgm:t>
        <a:bodyPr/>
        <a:lstStyle/>
        <a:p>
          <a:pPr latinLnBrk="1"/>
          <a:endParaRPr lang="ko-KR" altLang="en-US"/>
        </a:p>
      </dgm:t>
    </dgm:pt>
    <dgm:pt modelId="{16732BE7-6E35-4B43-BD2F-15EA821958F0}" type="sibTrans" cxnId="{0587C65E-7094-4C9C-AB0F-4E89878489A6}">
      <dgm:prSet/>
      <dgm:spPr/>
      <dgm:t>
        <a:bodyPr/>
        <a:lstStyle/>
        <a:p>
          <a:pPr latinLnBrk="1"/>
          <a:endParaRPr lang="ko-KR" altLang="en-US"/>
        </a:p>
      </dgm:t>
    </dgm:pt>
    <dgm:pt modelId="{7F606A39-BB88-4C40-9024-53126B1962C2}" type="pres">
      <dgm:prSet presAssocID="{CE74AF0C-F01E-4FAA-8C19-E2CEF8349F93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FB7D13A-927B-4295-8D40-8B714B113E13}" type="pres">
      <dgm:prSet presAssocID="{CE74AF0C-F01E-4FAA-8C19-E2CEF8349F93}" presName="Name1" presStyleCnt="0"/>
      <dgm:spPr/>
    </dgm:pt>
    <dgm:pt modelId="{03131C02-D38A-4F09-9B69-7D0F86551B5B}" type="pres">
      <dgm:prSet presAssocID="{CE74AF0C-F01E-4FAA-8C19-E2CEF8349F93}" presName="cycle" presStyleCnt="0"/>
      <dgm:spPr/>
    </dgm:pt>
    <dgm:pt modelId="{5252BCEF-DF7C-4D8F-BD9D-FB0CF8E28D37}" type="pres">
      <dgm:prSet presAssocID="{CE74AF0C-F01E-4FAA-8C19-E2CEF8349F93}" presName="srcNode" presStyleLbl="node1" presStyleIdx="0" presStyleCnt="3"/>
      <dgm:spPr/>
    </dgm:pt>
    <dgm:pt modelId="{85829601-74A5-44A3-93B8-D189463D78CB}" type="pres">
      <dgm:prSet presAssocID="{CE74AF0C-F01E-4FAA-8C19-E2CEF8349F93}" presName="conn" presStyleLbl="parChTrans1D2" presStyleIdx="0" presStyleCnt="1"/>
      <dgm:spPr/>
      <dgm:t>
        <a:bodyPr/>
        <a:lstStyle/>
        <a:p>
          <a:pPr latinLnBrk="1"/>
          <a:endParaRPr lang="ko-KR" altLang="en-US"/>
        </a:p>
      </dgm:t>
    </dgm:pt>
    <dgm:pt modelId="{F799B517-950C-4F1F-AFB7-3ECAFD6894BD}" type="pres">
      <dgm:prSet presAssocID="{CE74AF0C-F01E-4FAA-8C19-E2CEF8349F93}" presName="extraNode" presStyleLbl="node1" presStyleIdx="0" presStyleCnt="3"/>
      <dgm:spPr/>
    </dgm:pt>
    <dgm:pt modelId="{CA9C51DC-E5BF-46F8-BE21-495182F7072E}" type="pres">
      <dgm:prSet presAssocID="{CE74AF0C-F01E-4FAA-8C19-E2CEF8349F93}" presName="dstNode" presStyleLbl="node1" presStyleIdx="0" presStyleCnt="3"/>
      <dgm:spPr/>
    </dgm:pt>
    <dgm:pt modelId="{3E93293E-7E6A-44F0-B028-A21088AAE4DF}" type="pres">
      <dgm:prSet presAssocID="{941016FB-3A80-481F-927D-8080C5DFA553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BFEB851-CE36-4D8D-B413-CA5DE6D89C2D}" type="pres">
      <dgm:prSet presAssocID="{941016FB-3A80-481F-927D-8080C5DFA553}" presName="accent_1" presStyleCnt="0"/>
      <dgm:spPr/>
    </dgm:pt>
    <dgm:pt modelId="{A16EBAD3-9067-456B-BDFD-3C633B592BA3}" type="pres">
      <dgm:prSet presAssocID="{941016FB-3A80-481F-927D-8080C5DFA553}" presName="accentRepeatNode" presStyleLbl="solidFgAcc1" presStyleIdx="0" presStyleCnt="3"/>
      <dgm:spPr/>
    </dgm:pt>
    <dgm:pt modelId="{D8594987-FBCA-42D2-8E8B-266677DFA63E}" type="pres">
      <dgm:prSet presAssocID="{38E058FF-A9CE-48C3-B6BD-32051958F635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548E6F6-F814-4E67-82D0-E839FD1D263B}" type="pres">
      <dgm:prSet presAssocID="{38E058FF-A9CE-48C3-B6BD-32051958F635}" presName="accent_2" presStyleCnt="0"/>
      <dgm:spPr/>
    </dgm:pt>
    <dgm:pt modelId="{E3A3ED83-99D4-4ABF-A2AC-E8D93DD36566}" type="pres">
      <dgm:prSet presAssocID="{38E058FF-A9CE-48C3-B6BD-32051958F635}" presName="accentRepeatNode" presStyleLbl="solidFgAcc1" presStyleIdx="1" presStyleCnt="3"/>
      <dgm:spPr/>
    </dgm:pt>
    <dgm:pt modelId="{6622B3B5-B457-4D4D-8D56-F18B393F49A3}" type="pres">
      <dgm:prSet presAssocID="{42C9330C-95C8-48A1-8DA7-450F4656AF8F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BC074F8-434E-4C93-B425-1FF4C22E77A3}" type="pres">
      <dgm:prSet presAssocID="{42C9330C-95C8-48A1-8DA7-450F4656AF8F}" presName="accent_3" presStyleCnt="0"/>
      <dgm:spPr/>
    </dgm:pt>
    <dgm:pt modelId="{5CC60B85-F667-43E5-95CE-48DF5C471761}" type="pres">
      <dgm:prSet presAssocID="{42C9330C-95C8-48A1-8DA7-450F4656AF8F}" presName="accentRepeatNode" presStyleLbl="solidFgAcc1" presStyleIdx="2" presStyleCnt="3"/>
      <dgm:spPr/>
    </dgm:pt>
  </dgm:ptLst>
  <dgm:cxnLst>
    <dgm:cxn modelId="{5223B798-1337-49F9-AD99-74F1F85294A0}" type="presOf" srcId="{38E058FF-A9CE-48C3-B6BD-32051958F635}" destId="{D8594987-FBCA-42D2-8E8B-266677DFA63E}" srcOrd="0" destOrd="0" presId="urn:microsoft.com/office/officeart/2008/layout/VerticalCurvedList"/>
    <dgm:cxn modelId="{D30DBAF7-83BB-423B-9DF3-4B7E29A51D1D}" type="presOf" srcId="{CE74AF0C-F01E-4FAA-8C19-E2CEF8349F93}" destId="{7F606A39-BB88-4C40-9024-53126B1962C2}" srcOrd="0" destOrd="0" presId="urn:microsoft.com/office/officeart/2008/layout/VerticalCurvedList"/>
    <dgm:cxn modelId="{353D2682-8EC6-4313-A409-C3609B8FFD39}" type="presOf" srcId="{DC935A60-FD94-46DA-9270-94353D3C03F2}" destId="{85829601-74A5-44A3-93B8-D189463D78CB}" srcOrd="0" destOrd="0" presId="urn:microsoft.com/office/officeart/2008/layout/VerticalCurvedList"/>
    <dgm:cxn modelId="{47A29DFB-0E88-47DF-A265-852BDBF7F8FF}" srcId="{CE74AF0C-F01E-4FAA-8C19-E2CEF8349F93}" destId="{38E058FF-A9CE-48C3-B6BD-32051958F635}" srcOrd="1" destOrd="0" parTransId="{726B0C0E-67B3-42A4-817A-1BD4AF384099}" sibTransId="{31CA68CF-22C3-45CE-87A4-CF9F717939F8}"/>
    <dgm:cxn modelId="{D7F9479A-857C-462D-9320-4334C29B711D}" type="presOf" srcId="{42C9330C-95C8-48A1-8DA7-450F4656AF8F}" destId="{6622B3B5-B457-4D4D-8D56-F18B393F49A3}" srcOrd="0" destOrd="0" presId="urn:microsoft.com/office/officeart/2008/layout/VerticalCurvedList"/>
    <dgm:cxn modelId="{AFE470AC-4FE9-4DC5-847E-C63298CFC6A6}" type="presOf" srcId="{941016FB-3A80-481F-927D-8080C5DFA553}" destId="{3E93293E-7E6A-44F0-B028-A21088AAE4DF}" srcOrd="0" destOrd="0" presId="urn:microsoft.com/office/officeart/2008/layout/VerticalCurvedList"/>
    <dgm:cxn modelId="{0587C65E-7094-4C9C-AB0F-4E89878489A6}" srcId="{CE74AF0C-F01E-4FAA-8C19-E2CEF8349F93}" destId="{42C9330C-95C8-48A1-8DA7-450F4656AF8F}" srcOrd="2" destOrd="0" parTransId="{44613CAB-57BA-4EC8-B186-6BB4BAF65D41}" sibTransId="{16732BE7-6E35-4B43-BD2F-15EA821958F0}"/>
    <dgm:cxn modelId="{892078D1-F1C1-4242-AB83-FFF0024096F9}" srcId="{CE74AF0C-F01E-4FAA-8C19-E2CEF8349F93}" destId="{941016FB-3A80-481F-927D-8080C5DFA553}" srcOrd="0" destOrd="0" parTransId="{6EBEE356-A418-4D64-B28B-D9B1B5A08419}" sibTransId="{DC935A60-FD94-46DA-9270-94353D3C03F2}"/>
    <dgm:cxn modelId="{4710E9B2-31A0-440A-B00C-0A02B969BD64}" type="presParOf" srcId="{7F606A39-BB88-4C40-9024-53126B1962C2}" destId="{DFB7D13A-927B-4295-8D40-8B714B113E13}" srcOrd="0" destOrd="0" presId="urn:microsoft.com/office/officeart/2008/layout/VerticalCurvedList"/>
    <dgm:cxn modelId="{30FFBF01-8B32-486D-B22C-CB974D7028D1}" type="presParOf" srcId="{DFB7D13A-927B-4295-8D40-8B714B113E13}" destId="{03131C02-D38A-4F09-9B69-7D0F86551B5B}" srcOrd="0" destOrd="0" presId="urn:microsoft.com/office/officeart/2008/layout/VerticalCurvedList"/>
    <dgm:cxn modelId="{F77FE299-A08C-4443-9015-9204C2FF5F3E}" type="presParOf" srcId="{03131C02-D38A-4F09-9B69-7D0F86551B5B}" destId="{5252BCEF-DF7C-4D8F-BD9D-FB0CF8E28D37}" srcOrd="0" destOrd="0" presId="urn:microsoft.com/office/officeart/2008/layout/VerticalCurvedList"/>
    <dgm:cxn modelId="{50273546-1C09-45C5-9755-E23018A7DEAC}" type="presParOf" srcId="{03131C02-D38A-4F09-9B69-7D0F86551B5B}" destId="{85829601-74A5-44A3-93B8-D189463D78CB}" srcOrd="1" destOrd="0" presId="urn:microsoft.com/office/officeart/2008/layout/VerticalCurvedList"/>
    <dgm:cxn modelId="{5B0EC8F5-74D5-4F23-97A4-C52CE130D1C0}" type="presParOf" srcId="{03131C02-D38A-4F09-9B69-7D0F86551B5B}" destId="{F799B517-950C-4F1F-AFB7-3ECAFD6894BD}" srcOrd="2" destOrd="0" presId="urn:microsoft.com/office/officeart/2008/layout/VerticalCurvedList"/>
    <dgm:cxn modelId="{2BE0F0BD-2FD8-4ED9-852F-1802A4786472}" type="presParOf" srcId="{03131C02-D38A-4F09-9B69-7D0F86551B5B}" destId="{CA9C51DC-E5BF-46F8-BE21-495182F7072E}" srcOrd="3" destOrd="0" presId="urn:microsoft.com/office/officeart/2008/layout/VerticalCurvedList"/>
    <dgm:cxn modelId="{8B5B6C49-50E2-4B77-A960-CC2369DB029A}" type="presParOf" srcId="{DFB7D13A-927B-4295-8D40-8B714B113E13}" destId="{3E93293E-7E6A-44F0-B028-A21088AAE4DF}" srcOrd="1" destOrd="0" presId="urn:microsoft.com/office/officeart/2008/layout/VerticalCurvedList"/>
    <dgm:cxn modelId="{646831E6-BE1E-4C11-82ED-8EEECAA6FC8E}" type="presParOf" srcId="{DFB7D13A-927B-4295-8D40-8B714B113E13}" destId="{ABFEB851-CE36-4D8D-B413-CA5DE6D89C2D}" srcOrd="2" destOrd="0" presId="urn:microsoft.com/office/officeart/2008/layout/VerticalCurvedList"/>
    <dgm:cxn modelId="{1291E269-21F1-4A5E-BDF3-4C893EDD77D3}" type="presParOf" srcId="{ABFEB851-CE36-4D8D-B413-CA5DE6D89C2D}" destId="{A16EBAD3-9067-456B-BDFD-3C633B592BA3}" srcOrd="0" destOrd="0" presId="urn:microsoft.com/office/officeart/2008/layout/VerticalCurvedList"/>
    <dgm:cxn modelId="{0A9FDA20-414E-4110-8B83-16A5AA13E307}" type="presParOf" srcId="{DFB7D13A-927B-4295-8D40-8B714B113E13}" destId="{D8594987-FBCA-42D2-8E8B-266677DFA63E}" srcOrd="3" destOrd="0" presId="urn:microsoft.com/office/officeart/2008/layout/VerticalCurvedList"/>
    <dgm:cxn modelId="{DAF7C6C0-6A60-444D-BD8C-8F6960C9959D}" type="presParOf" srcId="{DFB7D13A-927B-4295-8D40-8B714B113E13}" destId="{9548E6F6-F814-4E67-82D0-E839FD1D263B}" srcOrd="4" destOrd="0" presId="urn:microsoft.com/office/officeart/2008/layout/VerticalCurvedList"/>
    <dgm:cxn modelId="{96FCDBC3-C34A-40A4-89C7-C8087FF4277C}" type="presParOf" srcId="{9548E6F6-F814-4E67-82D0-E839FD1D263B}" destId="{E3A3ED83-99D4-4ABF-A2AC-E8D93DD36566}" srcOrd="0" destOrd="0" presId="urn:microsoft.com/office/officeart/2008/layout/VerticalCurvedList"/>
    <dgm:cxn modelId="{5733F7B2-E844-4DB4-95A6-5FB5D775FF43}" type="presParOf" srcId="{DFB7D13A-927B-4295-8D40-8B714B113E13}" destId="{6622B3B5-B457-4D4D-8D56-F18B393F49A3}" srcOrd="5" destOrd="0" presId="urn:microsoft.com/office/officeart/2008/layout/VerticalCurvedList"/>
    <dgm:cxn modelId="{F9712DE3-B771-48E9-9AD9-FCCB336629F6}" type="presParOf" srcId="{DFB7D13A-927B-4295-8D40-8B714B113E13}" destId="{ABC074F8-434E-4C93-B425-1FF4C22E77A3}" srcOrd="6" destOrd="0" presId="urn:microsoft.com/office/officeart/2008/layout/VerticalCurvedList"/>
    <dgm:cxn modelId="{86D74925-C680-444D-AD0A-AEF942759680}" type="presParOf" srcId="{ABC074F8-434E-4C93-B425-1FF4C22E77A3}" destId="{5CC60B85-F667-43E5-95CE-48DF5C47176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7587A42-F531-42E5-AE23-F4004AE0D19A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D827140B-A08C-40D9-B279-6CC10A56FB51}">
      <dgm:prSet phldrT="[텍스트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latinLnBrk="1"/>
          <a:r>
            <a:rPr lang="en-US" altLang="ko-KR" sz="1800" dirty="0" smtClean="0"/>
            <a:t>Q1. </a:t>
          </a:r>
          <a:r>
            <a:rPr lang="ko-KR" altLang="en-US" sz="1800" dirty="0" smtClean="0"/>
            <a:t>스트레스는 주로 </a:t>
          </a:r>
          <a:endParaRPr lang="en-US" altLang="ko-KR" sz="1800" dirty="0" smtClean="0"/>
        </a:p>
        <a:p>
          <a:pPr latinLnBrk="1"/>
          <a:r>
            <a:rPr lang="ko-KR" altLang="en-US" sz="1800" dirty="0" smtClean="0"/>
            <a:t>부정적인 결과를 초래한다</a:t>
          </a:r>
          <a:r>
            <a:rPr lang="en-US" altLang="ko-KR" sz="1800" dirty="0" smtClean="0"/>
            <a:t>.</a:t>
          </a:r>
          <a:endParaRPr lang="ko-KR" altLang="en-US" sz="1800" dirty="0"/>
        </a:p>
      </dgm:t>
    </dgm:pt>
    <dgm:pt modelId="{AF58ABB2-86F7-48AD-A992-AAF9814E8E7D}" type="parTrans" cxnId="{1CCF8DCD-8E92-4ECE-B5B4-6DD5D46581DD}">
      <dgm:prSet/>
      <dgm:spPr/>
      <dgm:t>
        <a:bodyPr/>
        <a:lstStyle/>
        <a:p>
          <a:pPr latinLnBrk="1"/>
          <a:endParaRPr lang="ko-KR" altLang="en-US"/>
        </a:p>
      </dgm:t>
    </dgm:pt>
    <dgm:pt modelId="{DCA59934-BC15-4DE5-B730-4044D25C845A}" type="sibTrans" cxnId="{1CCF8DCD-8E92-4ECE-B5B4-6DD5D46581DD}">
      <dgm:prSet/>
      <dgm:spPr/>
      <dgm:t>
        <a:bodyPr/>
        <a:lstStyle/>
        <a:p>
          <a:pPr latinLnBrk="1"/>
          <a:endParaRPr lang="ko-KR" altLang="en-US"/>
        </a:p>
      </dgm:t>
    </dgm:pt>
    <dgm:pt modelId="{37296AC4-10EB-418E-A749-4A92812060B0}">
      <dgm:prSet phldrT="[텍스트]" custT="1"/>
      <dgm:spPr/>
      <dgm:t>
        <a:bodyPr/>
        <a:lstStyle/>
        <a:p>
          <a:pPr latinLnBrk="1"/>
          <a:r>
            <a:rPr lang="ko-KR" altLang="en-US" sz="1400" dirty="0" smtClean="0"/>
            <a:t>반박</a:t>
          </a:r>
          <a:r>
            <a:rPr lang="en-US" altLang="ko-KR" sz="1400" dirty="0" smtClean="0"/>
            <a:t>1. </a:t>
          </a:r>
          <a:r>
            <a:rPr lang="ko-KR" altLang="en-US" sz="1400" dirty="0" smtClean="0"/>
            <a:t>스트레스가 과도하게 지속될 경우 부정적인 결과를 초래할 수 있으나</a:t>
          </a:r>
          <a:r>
            <a:rPr lang="en-US" altLang="ko-KR" sz="1400" dirty="0" smtClean="0"/>
            <a:t>,</a:t>
          </a:r>
          <a:r>
            <a:rPr lang="ko-KR" altLang="en-US" sz="1400" dirty="0" smtClean="0"/>
            <a:t>               </a:t>
          </a:r>
          <a:r>
            <a:rPr lang="en-US" altLang="ko-KR" sz="1400" dirty="0" smtClean="0"/>
            <a:t>	</a:t>
          </a:r>
          <a:r>
            <a:rPr lang="ko-KR" altLang="en-US" sz="1400" dirty="0" smtClean="0"/>
            <a:t>스트레스의 양과 지속시간을 관리함으로 부정적 영향보다 긍정적인 영향을     </a:t>
          </a:r>
          <a:r>
            <a:rPr lang="en-US" altLang="ko-KR" sz="1400" dirty="0" smtClean="0"/>
            <a:t>	</a:t>
          </a:r>
          <a:r>
            <a:rPr lang="ko-KR" altLang="en-US" sz="1400" dirty="0" smtClean="0"/>
            <a:t>미치게 할 수 있다</a:t>
          </a:r>
          <a:r>
            <a:rPr lang="en-US" altLang="ko-KR" sz="1400" dirty="0" smtClean="0"/>
            <a:t>.</a:t>
          </a:r>
          <a:endParaRPr lang="ko-KR" altLang="en-US" sz="1400" dirty="0"/>
        </a:p>
      </dgm:t>
    </dgm:pt>
    <dgm:pt modelId="{A9C3E0B8-8461-4606-960F-AA7312F2025D}" type="parTrans" cxnId="{C02771B7-DC37-432A-92F6-0FF7F29AC90D}">
      <dgm:prSet/>
      <dgm:spPr/>
      <dgm:t>
        <a:bodyPr/>
        <a:lstStyle/>
        <a:p>
          <a:pPr latinLnBrk="1"/>
          <a:endParaRPr lang="ko-KR" altLang="en-US"/>
        </a:p>
      </dgm:t>
    </dgm:pt>
    <dgm:pt modelId="{66A008EA-9BFF-4DD5-84F1-BF058516DEAD}" type="sibTrans" cxnId="{C02771B7-DC37-432A-92F6-0FF7F29AC90D}">
      <dgm:prSet/>
      <dgm:spPr/>
      <dgm:t>
        <a:bodyPr/>
        <a:lstStyle/>
        <a:p>
          <a:pPr latinLnBrk="1"/>
          <a:endParaRPr lang="ko-KR" altLang="en-US"/>
        </a:p>
      </dgm:t>
    </dgm:pt>
    <dgm:pt modelId="{B18CAF5D-6DA7-4571-BF7C-8FC9CFF506D4}">
      <dgm:prSet phldrT="[텍스트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latinLnBrk="1"/>
          <a:r>
            <a:rPr lang="en-US" altLang="ko-KR" sz="1700" dirty="0" smtClean="0"/>
            <a:t>Q2. </a:t>
          </a:r>
          <a:r>
            <a:rPr lang="ko-KR" altLang="en-US" sz="1800" dirty="0" smtClean="0"/>
            <a:t>스트레스는 정신적 신체적 질병을 일으킬 수 있기에 </a:t>
          </a:r>
          <a:endParaRPr lang="en-US" altLang="ko-KR" sz="1800" dirty="0" smtClean="0"/>
        </a:p>
        <a:p>
          <a:pPr latinLnBrk="1"/>
          <a:r>
            <a:rPr lang="ko-KR" altLang="en-US" sz="1800" dirty="0" smtClean="0"/>
            <a:t>스트레스는 피하는 것이 좋다</a:t>
          </a:r>
          <a:r>
            <a:rPr lang="en-US" altLang="ko-KR" sz="1800" dirty="0" smtClean="0"/>
            <a:t>.</a:t>
          </a:r>
          <a:endParaRPr lang="ko-KR" altLang="en-US" sz="1800" dirty="0"/>
        </a:p>
      </dgm:t>
    </dgm:pt>
    <dgm:pt modelId="{016CFE20-C703-4380-9F9A-3C572B9EC71C}" type="parTrans" cxnId="{1F88F8E9-14D4-4AC3-A985-06000CC3206B}">
      <dgm:prSet/>
      <dgm:spPr/>
      <dgm:t>
        <a:bodyPr/>
        <a:lstStyle/>
        <a:p>
          <a:pPr latinLnBrk="1"/>
          <a:endParaRPr lang="ko-KR" altLang="en-US"/>
        </a:p>
      </dgm:t>
    </dgm:pt>
    <dgm:pt modelId="{43AFF876-8F32-4B0C-99C2-1E7A7A9F38AC}" type="sibTrans" cxnId="{1F88F8E9-14D4-4AC3-A985-06000CC3206B}">
      <dgm:prSet/>
      <dgm:spPr/>
      <dgm:t>
        <a:bodyPr/>
        <a:lstStyle/>
        <a:p>
          <a:pPr latinLnBrk="1"/>
          <a:endParaRPr lang="ko-KR" altLang="en-US"/>
        </a:p>
      </dgm:t>
    </dgm:pt>
    <dgm:pt modelId="{5E7902D6-F984-4F3C-9879-54BC9756310C}">
      <dgm:prSet phldrT="[텍스트]" custT="1"/>
      <dgm:spPr/>
      <dgm:t>
        <a:bodyPr/>
        <a:lstStyle/>
        <a:p>
          <a:pPr latinLnBrk="1"/>
          <a:r>
            <a:rPr lang="ko-KR" altLang="en-US" sz="1400" dirty="0" smtClean="0"/>
            <a:t>반박</a:t>
          </a:r>
          <a:r>
            <a:rPr lang="en-US" altLang="ko-KR" sz="1400" dirty="0" smtClean="0"/>
            <a:t>1. </a:t>
          </a:r>
          <a:r>
            <a:rPr lang="ko-KR" altLang="en-US" sz="1400" dirty="0" smtClean="0"/>
            <a:t>과도한 스트레스가 건강에 악영향을 끼치는 것은 사실이나</a:t>
          </a:r>
          <a:r>
            <a:rPr lang="en-US" altLang="ko-KR" sz="1400" dirty="0" smtClean="0"/>
            <a:t>,                                          	</a:t>
          </a:r>
          <a:r>
            <a:rPr lang="ko-KR" altLang="en-US" sz="1400" dirty="0" smtClean="0"/>
            <a:t>이 또한 관리를 하게 된다면 오히려 긍정적인 영향을 미치게 된다</a:t>
          </a:r>
          <a:r>
            <a:rPr lang="en-US" altLang="ko-KR" sz="1400" dirty="0" smtClean="0"/>
            <a:t>.</a:t>
          </a:r>
          <a:endParaRPr lang="ko-KR" altLang="en-US" sz="1400" dirty="0"/>
        </a:p>
      </dgm:t>
    </dgm:pt>
    <dgm:pt modelId="{367358B2-588D-404C-A377-EC3CBFB67029}" type="parTrans" cxnId="{D0FC5C36-D89F-4DDD-9D48-F1A39865F682}">
      <dgm:prSet/>
      <dgm:spPr/>
      <dgm:t>
        <a:bodyPr/>
        <a:lstStyle/>
        <a:p>
          <a:pPr latinLnBrk="1"/>
          <a:endParaRPr lang="ko-KR" altLang="en-US"/>
        </a:p>
      </dgm:t>
    </dgm:pt>
    <dgm:pt modelId="{EB6150CC-59AB-4720-BAB5-F7066F3955E5}" type="sibTrans" cxnId="{D0FC5C36-D89F-4DDD-9D48-F1A39865F682}">
      <dgm:prSet/>
      <dgm:spPr/>
      <dgm:t>
        <a:bodyPr/>
        <a:lstStyle/>
        <a:p>
          <a:pPr latinLnBrk="1"/>
          <a:endParaRPr lang="ko-KR" altLang="en-US"/>
        </a:p>
      </dgm:t>
    </dgm:pt>
    <dgm:pt modelId="{12D747BE-A4A2-4BA5-A6F7-6483C7C7729B}">
      <dgm:prSet phldrT="[텍스트]" custT="1"/>
      <dgm:spPr/>
      <dgm:t>
        <a:bodyPr/>
        <a:lstStyle/>
        <a:p>
          <a:pPr latinLnBrk="1"/>
          <a:r>
            <a:rPr lang="ko-KR" altLang="en-US" sz="1400" dirty="0" smtClean="0"/>
            <a:t>반박</a:t>
          </a:r>
          <a:r>
            <a:rPr lang="en-US" altLang="ko-KR" sz="1400" dirty="0" smtClean="0"/>
            <a:t>2. </a:t>
          </a:r>
          <a:r>
            <a:rPr lang="ko-KR" altLang="en-US" sz="1400" dirty="0" smtClean="0"/>
            <a:t>예시로 운동 후 근육의 피로감은 스트레스의 일종이지만                                                    </a:t>
          </a:r>
          <a:r>
            <a:rPr lang="en-US" altLang="ko-KR" sz="1400" dirty="0" smtClean="0"/>
            <a:t>	</a:t>
          </a:r>
          <a:r>
            <a:rPr lang="ko-KR" altLang="en-US" sz="1400" dirty="0" smtClean="0"/>
            <a:t>이는 신체를 강화시키고 더 강한 체력을 만들어주는 원동력이 되기도 함</a:t>
          </a:r>
          <a:r>
            <a:rPr lang="en-US" altLang="ko-KR" sz="1400" dirty="0" smtClean="0"/>
            <a:t>.</a:t>
          </a:r>
          <a:r>
            <a:rPr lang="ko-KR" altLang="en-US" sz="1400" dirty="0" smtClean="0"/>
            <a:t> </a:t>
          </a:r>
          <a:endParaRPr lang="ko-KR" altLang="en-US" sz="1400" dirty="0"/>
        </a:p>
      </dgm:t>
    </dgm:pt>
    <dgm:pt modelId="{4AC4C7C9-B35A-4A4A-8885-79D6A3171FF6}" type="parTrans" cxnId="{68C3BA50-17E6-41E8-A0A3-1BD59E4FB42E}">
      <dgm:prSet/>
      <dgm:spPr/>
      <dgm:t>
        <a:bodyPr/>
        <a:lstStyle/>
        <a:p>
          <a:pPr latinLnBrk="1"/>
          <a:endParaRPr lang="ko-KR" altLang="en-US"/>
        </a:p>
      </dgm:t>
    </dgm:pt>
    <dgm:pt modelId="{B2648CE2-2502-4063-941F-40108BBE5DAE}" type="sibTrans" cxnId="{68C3BA50-17E6-41E8-A0A3-1BD59E4FB42E}">
      <dgm:prSet/>
      <dgm:spPr/>
      <dgm:t>
        <a:bodyPr/>
        <a:lstStyle/>
        <a:p>
          <a:pPr latinLnBrk="1"/>
          <a:endParaRPr lang="ko-KR" altLang="en-US"/>
        </a:p>
      </dgm:t>
    </dgm:pt>
    <dgm:pt modelId="{3CE2C670-52EA-4C55-8613-34A46D1FAB86}">
      <dgm:prSet phldrT="[텍스트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latinLnBrk="1"/>
          <a:r>
            <a:rPr lang="en-US" altLang="ko-KR" sz="2000" dirty="0" smtClean="0"/>
            <a:t>Q3. </a:t>
          </a:r>
          <a:r>
            <a:rPr lang="ko-KR" altLang="en-US" sz="1800" dirty="0" smtClean="0"/>
            <a:t>스트레스는 성과를 떨어뜨리고</a:t>
          </a:r>
          <a:r>
            <a:rPr lang="en-US" altLang="ko-KR" sz="1800" dirty="0" smtClean="0"/>
            <a:t>, </a:t>
          </a:r>
          <a:r>
            <a:rPr lang="ko-KR" altLang="en-US" sz="1800" dirty="0" smtClean="0"/>
            <a:t>사람의 능력을 제한하는 </a:t>
          </a:r>
          <a:endParaRPr lang="en-US" altLang="ko-KR" sz="1800" dirty="0" smtClean="0"/>
        </a:p>
        <a:p>
          <a:pPr latinLnBrk="1"/>
          <a:r>
            <a:rPr lang="ko-KR" altLang="en-US" sz="1800" dirty="0" smtClean="0"/>
            <a:t>부정적인 요인이다</a:t>
          </a:r>
          <a:r>
            <a:rPr lang="en-US" altLang="ko-KR" sz="2000" dirty="0" smtClean="0"/>
            <a:t>.</a:t>
          </a:r>
          <a:endParaRPr lang="ko-KR" altLang="en-US" sz="2000" dirty="0"/>
        </a:p>
      </dgm:t>
    </dgm:pt>
    <dgm:pt modelId="{8C60478A-4F5B-40F2-AB68-8DD83D89EA4D}" type="parTrans" cxnId="{1C9328B6-927D-4CED-B0EF-140D99D68E67}">
      <dgm:prSet/>
      <dgm:spPr/>
      <dgm:t>
        <a:bodyPr/>
        <a:lstStyle/>
        <a:p>
          <a:pPr latinLnBrk="1"/>
          <a:endParaRPr lang="ko-KR" altLang="en-US"/>
        </a:p>
      </dgm:t>
    </dgm:pt>
    <dgm:pt modelId="{50D8D7DF-99BA-4AE4-A517-ED52E67211ED}" type="sibTrans" cxnId="{1C9328B6-927D-4CED-B0EF-140D99D68E67}">
      <dgm:prSet/>
      <dgm:spPr/>
      <dgm:t>
        <a:bodyPr/>
        <a:lstStyle/>
        <a:p>
          <a:pPr latinLnBrk="1"/>
          <a:endParaRPr lang="ko-KR" altLang="en-US"/>
        </a:p>
      </dgm:t>
    </dgm:pt>
    <dgm:pt modelId="{CD4C908F-863B-402B-AD13-7644F92A3016}">
      <dgm:prSet phldrT="[텍스트]" custT="1"/>
      <dgm:spPr/>
      <dgm:t>
        <a:bodyPr/>
        <a:lstStyle/>
        <a:p>
          <a:pPr latinLnBrk="1"/>
          <a:r>
            <a:rPr lang="ko-KR" altLang="en-US" sz="1400" dirty="0" smtClean="0"/>
            <a:t>반박</a:t>
          </a:r>
          <a:r>
            <a:rPr lang="en-US" altLang="ko-KR" sz="1400" dirty="0" smtClean="0"/>
            <a:t>1. </a:t>
          </a:r>
          <a:r>
            <a:rPr lang="ko-KR" altLang="en-US" sz="1400" dirty="0" smtClean="0"/>
            <a:t>스트레스가 성과를 떨어뜨릴 때가 있을 수 있지만 적당한 양의 스트레스는 일의 능률을 높이고 집중하게 하여 목표를 효율적으로 완수 할 수 있게 함</a:t>
          </a:r>
          <a:r>
            <a:rPr lang="en-US" altLang="ko-KR" sz="1400" dirty="0" smtClean="0"/>
            <a:t>.</a:t>
          </a:r>
          <a:endParaRPr lang="ko-KR" altLang="en-US" sz="1400" dirty="0"/>
        </a:p>
      </dgm:t>
    </dgm:pt>
    <dgm:pt modelId="{D9651B08-FE32-4E42-9A66-FB2DC5207344}" type="parTrans" cxnId="{278FABD9-3868-4116-8D65-16F635B2C491}">
      <dgm:prSet/>
      <dgm:spPr/>
      <dgm:t>
        <a:bodyPr/>
        <a:lstStyle/>
        <a:p>
          <a:pPr latinLnBrk="1"/>
          <a:endParaRPr lang="ko-KR" altLang="en-US"/>
        </a:p>
      </dgm:t>
    </dgm:pt>
    <dgm:pt modelId="{A06B36BD-11B4-4ED6-AE9D-3A8201238F1D}" type="sibTrans" cxnId="{278FABD9-3868-4116-8D65-16F635B2C491}">
      <dgm:prSet/>
      <dgm:spPr/>
      <dgm:t>
        <a:bodyPr/>
        <a:lstStyle/>
        <a:p>
          <a:pPr latinLnBrk="1"/>
          <a:endParaRPr lang="ko-KR" altLang="en-US"/>
        </a:p>
      </dgm:t>
    </dgm:pt>
    <dgm:pt modelId="{D3ED4D74-D41C-4D7C-AE2B-09C687DE1AD6}">
      <dgm:prSet phldrT="[텍스트]" custT="1"/>
      <dgm:spPr/>
      <dgm:t>
        <a:bodyPr/>
        <a:lstStyle/>
        <a:p>
          <a:pPr latinLnBrk="1"/>
          <a:r>
            <a:rPr lang="ko-KR" altLang="en-US" sz="1400" dirty="0" smtClean="0"/>
            <a:t>반박</a:t>
          </a:r>
          <a:r>
            <a:rPr lang="en-US" altLang="ko-KR" sz="1400" dirty="0" smtClean="0"/>
            <a:t>2. </a:t>
          </a:r>
          <a:r>
            <a:rPr lang="ko-KR" altLang="en-US" sz="1400" dirty="0" smtClean="0"/>
            <a:t>예시로 운동선수들은 스트레스를 이겨내며 본인의 한계를 넘어서는 등 스트레스를 동기부여와 목표를 이루기 위한 수단으로 사용 할 수도 있다</a:t>
          </a:r>
          <a:r>
            <a:rPr lang="en-US" altLang="ko-KR" sz="1400" dirty="0" smtClean="0"/>
            <a:t>.</a:t>
          </a:r>
          <a:endParaRPr lang="ko-KR" altLang="en-US" sz="1400" dirty="0"/>
        </a:p>
      </dgm:t>
    </dgm:pt>
    <dgm:pt modelId="{E152366D-A906-4742-8453-3CD8B81E70C7}" type="parTrans" cxnId="{B185598E-F89D-4DBD-BB75-EA272C7A5FBB}">
      <dgm:prSet/>
      <dgm:spPr/>
      <dgm:t>
        <a:bodyPr/>
        <a:lstStyle/>
        <a:p>
          <a:pPr latinLnBrk="1"/>
          <a:endParaRPr lang="ko-KR" altLang="en-US"/>
        </a:p>
      </dgm:t>
    </dgm:pt>
    <dgm:pt modelId="{28D25DCD-89B5-4816-842C-3790CE49147E}" type="sibTrans" cxnId="{B185598E-F89D-4DBD-BB75-EA272C7A5FBB}">
      <dgm:prSet/>
      <dgm:spPr/>
      <dgm:t>
        <a:bodyPr/>
        <a:lstStyle/>
        <a:p>
          <a:pPr latinLnBrk="1"/>
          <a:endParaRPr lang="ko-KR" altLang="en-US"/>
        </a:p>
      </dgm:t>
    </dgm:pt>
    <dgm:pt modelId="{72707D94-831E-44CB-BC9C-1109B6B5278A}" type="pres">
      <dgm:prSet presAssocID="{17587A42-F531-42E5-AE23-F4004AE0D19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A1DB771-8079-4B67-A6D3-9A47D342AC42}" type="pres">
      <dgm:prSet presAssocID="{D827140B-A08C-40D9-B279-6CC10A56FB51}" presName="linNode" presStyleCnt="0"/>
      <dgm:spPr/>
    </dgm:pt>
    <dgm:pt modelId="{8C711B58-6F80-4A30-BEE1-70574A0A9DC1}" type="pres">
      <dgm:prSet presAssocID="{D827140B-A08C-40D9-B279-6CC10A56FB51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36C9287-34EA-4ABE-8339-BD90C2DA4C80}" type="pres">
      <dgm:prSet presAssocID="{D827140B-A08C-40D9-B279-6CC10A56FB51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79C55A7-50FF-4D96-826D-F9D3B9750401}" type="pres">
      <dgm:prSet presAssocID="{DCA59934-BC15-4DE5-B730-4044D25C845A}" presName="sp" presStyleCnt="0"/>
      <dgm:spPr/>
    </dgm:pt>
    <dgm:pt modelId="{2842C050-6FDF-4E2E-9AE8-9D4063CABA8A}" type="pres">
      <dgm:prSet presAssocID="{B18CAF5D-6DA7-4571-BF7C-8FC9CFF506D4}" presName="linNode" presStyleCnt="0"/>
      <dgm:spPr/>
    </dgm:pt>
    <dgm:pt modelId="{927F9448-FD12-447A-9AA9-33299410DD32}" type="pres">
      <dgm:prSet presAssocID="{B18CAF5D-6DA7-4571-BF7C-8FC9CFF506D4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2C808CB-D849-4756-9CD9-D12CB3CA6284}" type="pres">
      <dgm:prSet presAssocID="{B18CAF5D-6DA7-4571-BF7C-8FC9CFF506D4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F5FD6B5-A0B8-4DBB-A411-314E748D06B1}" type="pres">
      <dgm:prSet presAssocID="{43AFF876-8F32-4B0C-99C2-1E7A7A9F38AC}" presName="sp" presStyleCnt="0"/>
      <dgm:spPr/>
    </dgm:pt>
    <dgm:pt modelId="{2AB788BD-88AB-424E-AD69-D81EB3F20718}" type="pres">
      <dgm:prSet presAssocID="{3CE2C670-52EA-4C55-8613-34A46D1FAB86}" presName="linNode" presStyleCnt="0"/>
      <dgm:spPr/>
    </dgm:pt>
    <dgm:pt modelId="{3290A77F-2F94-4067-B5D6-778EEAAE2007}" type="pres">
      <dgm:prSet presAssocID="{3CE2C670-52EA-4C55-8613-34A46D1FAB8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550170B-142E-42C6-9489-2356CDB7A222}" type="pres">
      <dgm:prSet presAssocID="{3CE2C670-52EA-4C55-8613-34A46D1FAB86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68C3BA50-17E6-41E8-A0A3-1BD59E4FB42E}" srcId="{B18CAF5D-6DA7-4571-BF7C-8FC9CFF506D4}" destId="{12D747BE-A4A2-4BA5-A6F7-6483C7C7729B}" srcOrd="1" destOrd="0" parTransId="{4AC4C7C9-B35A-4A4A-8885-79D6A3171FF6}" sibTransId="{B2648CE2-2502-4063-941F-40108BBE5DAE}"/>
    <dgm:cxn modelId="{278FABD9-3868-4116-8D65-16F635B2C491}" srcId="{3CE2C670-52EA-4C55-8613-34A46D1FAB86}" destId="{CD4C908F-863B-402B-AD13-7644F92A3016}" srcOrd="0" destOrd="0" parTransId="{D9651B08-FE32-4E42-9A66-FB2DC5207344}" sibTransId="{A06B36BD-11B4-4ED6-AE9D-3A8201238F1D}"/>
    <dgm:cxn modelId="{1CCF8DCD-8E92-4ECE-B5B4-6DD5D46581DD}" srcId="{17587A42-F531-42E5-AE23-F4004AE0D19A}" destId="{D827140B-A08C-40D9-B279-6CC10A56FB51}" srcOrd="0" destOrd="0" parTransId="{AF58ABB2-86F7-48AD-A992-AAF9814E8E7D}" sibTransId="{DCA59934-BC15-4DE5-B730-4044D25C845A}"/>
    <dgm:cxn modelId="{6DC3D30D-C4F9-4C97-8380-A356DD7C1E39}" type="presOf" srcId="{3CE2C670-52EA-4C55-8613-34A46D1FAB86}" destId="{3290A77F-2F94-4067-B5D6-778EEAAE2007}" srcOrd="0" destOrd="0" presId="urn:microsoft.com/office/officeart/2005/8/layout/vList5"/>
    <dgm:cxn modelId="{550DD989-BDD9-4508-9042-6BDDEA488CA8}" type="presOf" srcId="{B18CAF5D-6DA7-4571-BF7C-8FC9CFF506D4}" destId="{927F9448-FD12-447A-9AA9-33299410DD32}" srcOrd="0" destOrd="0" presId="urn:microsoft.com/office/officeart/2005/8/layout/vList5"/>
    <dgm:cxn modelId="{9EC6189F-0149-449C-B5E2-9608A8C917EA}" type="presOf" srcId="{D827140B-A08C-40D9-B279-6CC10A56FB51}" destId="{8C711B58-6F80-4A30-BEE1-70574A0A9DC1}" srcOrd="0" destOrd="0" presId="urn:microsoft.com/office/officeart/2005/8/layout/vList5"/>
    <dgm:cxn modelId="{B185598E-F89D-4DBD-BB75-EA272C7A5FBB}" srcId="{3CE2C670-52EA-4C55-8613-34A46D1FAB86}" destId="{D3ED4D74-D41C-4D7C-AE2B-09C687DE1AD6}" srcOrd="1" destOrd="0" parTransId="{E152366D-A906-4742-8453-3CD8B81E70C7}" sibTransId="{28D25DCD-89B5-4816-842C-3790CE49147E}"/>
    <dgm:cxn modelId="{3227B170-561A-4BDA-A247-0733D4547871}" type="presOf" srcId="{12D747BE-A4A2-4BA5-A6F7-6483C7C7729B}" destId="{72C808CB-D849-4756-9CD9-D12CB3CA6284}" srcOrd="0" destOrd="1" presId="urn:microsoft.com/office/officeart/2005/8/layout/vList5"/>
    <dgm:cxn modelId="{D0FC5C36-D89F-4DDD-9D48-F1A39865F682}" srcId="{B18CAF5D-6DA7-4571-BF7C-8FC9CFF506D4}" destId="{5E7902D6-F984-4F3C-9879-54BC9756310C}" srcOrd="0" destOrd="0" parTransId="{367358B2-588D-404C-A377-EC3CBFB67029}" sibTransId="{EB6150CC-59AB-4720-BAB5-F7066F3955E5}"/>
    <dgm:cxn modelId="{1F88F8E9-14D4-4AC3-A985-06000CC3206B}" srcId="{17587A42-F531-42E5-AE23-F4004AE0D19A}" destId="{B18CAF5D-6DA7-4571-BF7C-8FC9CFF506D4}" srcOrd="1" destOrd="0" parTransId="{016CFE20-C703-4380-9F9A-3C572B9EC71C}" sibTransId="{43AFF876-8F32-4B0C-99C2-1E7A7A9F38AC}"/>
    <dgm:cxn modelId="{1C9328B6-927D-4CED-B0EF-140D99D68E67}" srcId="{17587A42-F531-42E5-AE23-F4004AE0D19A}" destId="{3CE2C670-52EA-4C55-8613-34A46D1FAB86}" srcOrd="2" destOrd="0" parTransId="{8C60478A-4F5B-40F2-AB68-8DD83D89EA4D}" sibTransId="{50D8D7DF-99BA-4AE4-A517-ED52E67211ED}"/>
    <dgm:cxn modelId="{0C1F9201-8D1D-4FB0-BA7D-D1D51BF88CF0}" type="presOf" srcId="{17587A42-F531-42E5-AE23-F4004AE0D19A}" destId="{72707D94-831E-44CB-BC9C-1109B6B5278A}" srcOrd="0" destOrd="0" presId="urn:microsoft.com/office/officeart/2005/8/layout/vList5"/>
    <dgm:cxn modelId="{C02771B7-DC37-432A-92F6-0FF7F29AC90D}" srcId="{D827140B-A08C-40D9-B279-6CC10A56FB51}" destId="{37296AC4-10EB-418E-A749-4A92812060B0}" srcOrd="0" destOrd="0" parTransId="{A9C3E0B8-8461-4606-960F-AA7312F2025D}" sibTransId="{66A008EA-9BFF-4DD5-84F1-BF058516DEAD}"/>
    <dgm:cxn modelId="{AA210B81-E8FD-4875-87A2-6D867B2693B5}" type="presOf" srcId="{5E7902D6-F984-4F3C-9879-54BC9756310C}" destId="{72C808CB-D849-4756-9CD9-D12CB3CA6284}" srcOrd="0" destOrd="0" presId="urn:microsoft.com/office/officeart/2005/8/layout/vList5"/>
    <dgm:cxn modelId="{598FCD1F-1D99-435B-AFEE-598EB5B15133}" type="presOf" srcId="{37296AC4-10EB-418E-A749-4A92812060B0}" destId="{D36C9287-34EA-4ABE-8339-BD90C2DA4C80}" srcOrd="0" destOrd="0" presId="urn:microsoft.com/office/officeart/2005/8/layout/vList5"/>
    <dgm:cxn modelId="{0E2765F3-1D94-4EFA-A477-DE7281A468F0}" type="presOf" srcId="{CD4C908F-863B-402B-AD13-7644F92A3016}" destId="{D550170B-142E-42C6-9489-2356CDB7A222}" srcOrd="0" destOrd="0" presId="urn:microsoft.com/office/officeart/2005/8/layout/vList5"/>
    <dgm:cxn modelId="{B34AA6B1-6AE1-44F8-8229-40FD3DC3BE16}" type="presOf" srcId="{D3ED4D74-D41C-4D7C-AE2B-09C687DE1AD6}" destId="{D550170B-142E-42C6-9489-2356CDB7A222}" srcOrd="0" destOrd="1" presId="urn:microsoft.com/office/officeart/2005/8/layout/vList5"/>
    <dgm:cxn modelId="{742799C3-954B-41FF-957D-2E6E8429EEF9}" type="presParOf" srcId="{72707D94-831E-44CB-BC9C-1109B6B5278A}" destId="{BA1DB771-8079-4B67-A6D3-9A47D342AC42}" srcOrd="0" destOrd="0" presId="urn:microsoft.com/office/officeart/2005/8/layout/vList5"/>
    <dgm:cxn modelId="{F2624C67-82CC-4B60-A03E-6172281E5E7E}" type="presParOf" srcId="{BA1DB771-8079-4B67-A6D3-9A47D342AC42}" destId="{8C711B58-6F80-4A30-BEE1-70574A0A9DC1}" srcOrd="0" destOrd="0" presId="urn:microsoft.com/office/officeart/2005/8/layout/vList5"/>
    <dgm:cxn modelId="{AA7286B4-BCEC-4156-ADF1-B83C46DE205F}" type="presParOf" srcId="{BA1DB771-8079-4B67-A6D3-9A47D342AC42}" destId="{D36C9287-34EA-4ABE-8339-BD90C2DA4C80}" srcOrd="1" destOrd="0" presId="urn:microsoft.com/office/officeart/2005/8/layout/vList5"/>
    <dgm:cxn modelId="{5EAE3C51-AA74-4B0D-8252-D24B319A47E2}" type="presParOf" srcId="{72707D94-831E-44CB-BC9C-1109B6B5278A}" destId="{D79C55A7-50FF-4D96-826D-F9D3B9750401}" srcOrd="1" destOrd="0" presId="urn:microsoft.com/office/officeart/2005/8/layout/vList5"/>
    <dgm:cxn modelId="{1F8864F3-3B31-4BF0-8678-20E0360E2188}" type="presParOf" srcId="{72707D94-831E-44CB-BC9C-1109B6B5278A}" destId="{2842C050-6FDF-4E2E-9AE8-9D4063CABA8A}" srcOrd="2" destOrd="0" presId="urn:microsoft.com/office/officeart/2005/8/layout/vList5"/>
    <dgm:cxn modelId="{146EE0DC-2F97-4520-8448-7851D3D9738F}" type="presParOf" srcId="{2842C050-6FDF-4E2E-9AE8-9D4063CABA8A}" destId="{927F9448-FD12-447A-9AA9-33299410DD32}" srcOrd="0" destOrd="0" presId="urn:microsoft.com/office/officeart/2005/8/layout/vList5"/>
    <dgm:cxn modelId="{822CB800-2F6F-4A96-A23C-2FB74491BB7B}" type="presParOf" srcId="{2842C050-6FDF-4E2E-9AE8-9D4063CABA8A}" destId="{72C808CB-D849-4756-9CD9-D12CB3CA6284}" srcOrd="1" destOrd="0" presId="urn:microsoft.com/office/officeart/2005/8/layout/vList5"/>
    <dgm:cxn modelId="{D85F3378-383A-40D7-935E-62E452293592}" type="presParOf" srcId="{72707D94-831E-44CB-BC9C-1109B6B5278A}" destId="{AF5FD6B5-A0B8-4DBB-A411-314E748D06B1}" srcOrd="3" destOrd="0" presId="urn:microsoft.com/office/officeart/2005/8/layout/vList5"/>
    <dgm:cxn modelId="{75305A45-D042-4120-80F1-81A0155BFF9D}" type="presParOf" srcId="{72707D94-831E-44CB-BC9C-1109B6B5278A}" destId="{2AB788BD-88AB-424E-AD69-D81EB3F20718}" srcOrd="4" destOrd="0" presId="urn:microsoft.com/office/officeart/2005/8/layout/vList5"/>
    <dgm:cxn modelId="{528FE158-2E8C-459E-AB40-4961B5EA1A47}" type="presParOf" srcId="{2AB788BD-88AB-424E-AD69-D81EB3F20718}" destId="{3290A77F-2F94-4067-B5D6-778EEAAE2007}" srcOrd="0" destOrd="0" presId="urn:microsoft.com/office/officeart/2005/8/layout/vList5"/>
    <dgm:cxn modelId="{D92D5220-DF6A-4269-A1FC-75E2F673EC5B}" type="presParOf" srcId="{2AB788BD-88AB-424E-AD69-D81EB3F20718}" destId="{D550170B-142E-42C6-9489-2356CDB7A22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E74AF0C-F01E-4FAA-8C19-E2CEF8349F93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941016FB-3A80-481F-927D-8080C5DFA553}">
      <dgm:prSet phldrT="[텍스트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l" latinLnBrk="1"/>
          <a:r>
            <a:rPr lang="ko-KR" altLang="en-US" sz="1800" b="0" dirty="0" smtClean="0"/>
            <a:t>스트레스는 효과적으로 관리 할 때 긍정적 효과를 나타낸다</a:t>
          </a:r>
          <a:r>
            <a:rPr lang="en-US" altLang="ko-KR" sz="1800" b="0" dirty="0" smtClean="0"/>
            <a:t>.</a:t>
          </a:r>
        </a:p>
      </dgm:t>
    </dgm:pt>
    <dgm:pt modelId="{6EBEE356-A418-4D64-B28B-D9B1B5A08419}" type="parTrans" cxnId="{892078D1-F1C1-4242-AB83-FFF0024096F9}">
      <dgm:prSet/>
      <dgm:spPr/>
      <dgm:t>
        <a:bodyPr/>
        <a:lstStyle/>
        <a:p>
          <a:pPr latinLnBrk="1"/>
          <a:endParaRPr lang="ko-KR" altLang="en-US"/>
        </a:p>
      </dgm:t>
    </dgm:pt>
    <dgm:pt modelId="{DC935A60-FD94-46DA-9270-94353D3C03F2}" type="sibTrans" cxnId="{892078D1-F1C1-4242-AB83-FFF0024096F9}">
      <dgm:prSet/>
      <dgm:spPr/>
      <dgm:t>
        <a:bodyPr/>
        <a:lstStyle/>
        <a:p>
          <a:pPr latinLnBrk="1"/>
          <a:endParaRPr lang="ko-KR" altLang="en-US"/>
        </a:p>
      </dgm:t>
    </dgm:pt>
    <dgm:pt modelId="{38E058FF-A9CE-48C3-B6BD-32051958F635}">
      <dgm:prSet phldrT="[텍스트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latinLnBrk="1"/>
          <a:r>
            <a:rPr lang="ko-KR" altLang="en-US" sz="1800" b="0" dirty="0" smtClean="0"/>
            <a:t>취미 등에 시간을 투자하고 스트레스 관리 방법을 알아보는 것은                                              스트레스 관리에 효과적이다</a:t>
          </a:r>
          <a:r>
            <a:rPr lang="en-US" altLang="ko-KR" sz="1800" b="0" dirty="0" smtClean="0"/>
            <a:t>.</a:t>
          </a:r>
          <a:endParaRPr lang="ko-KR" altLang="en-US" sz="1800" dirty="0"/>
        </a:p>
      </dgm:t>
    </dgm:pt>
    <dgm:pt modelId="{726B0C0E-67B3-42A4-817A-1BD4AF384099}" type="parTrans" cxnId="{47A29DFB-0E88-47DF-A265-852BDBF7F8FF}">
      <dgm:prSet/>
      <dgm:spPr/>
      <dgm:t>
        <a:bodyPr/>
        <a:lstStyle/>
        <a:p>
          <a:pPr latinLnBrk="1"/>
          <a:endParaRPr lang="ko-KR" altLang="en-US"/>
        </a:p>
      </dgm:t>
    </dgm:pt>
    <dgm:pt modelId="{31CA68CF-22C3-45CE-87A4-CF9F717939F8}" type="sibTrans" cxnId="{47A29DFB-0E88-47DF-A265-852BDBF7F8FF}">
      <dgm:prSet/>
      <dgm:spPr/>
      <dgm:t>
        <a:bodyPr/>
        <a:lstStyle/>
        <a:p>
          <a:pPr latinLnBrk="1"/>
          <a:endParaRPr lang="ko-KR" altLang="en-US"/>
        </a:p>
      </dgm:t>
    </dgm:pt>
    <dgm:pt modelId="{42C9330C-95C8-48A1-8DA7-450F4656AF8F}">
      <dgm:prSet phldrT="[텍스트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latinLnBrk="1"/>
          <a:r>
            <a:rPr lang="ko-KR" altLang="en-US" sz="1800" dirty="0" smtClean="0"/>
            <a:t>스트레스를 잘 관리하는 사람은 신체적으로도 유익한 호르몬 반응을 유도해 면역력이 오르고</a:t>
          </a:r>
          <a:r>
            <a:rPr lang="en-US" altLang="ko-KR" sz="1800" dirty="0" smtClean="0"/>
            <a:t>, </a:t>
          </a:r>
          <a:r>
            <a:rPr lang="ko-KR" altLang="en-US" sz="1800" dirty="0" smtClean="0"/>
            <a:t>심리적으로는 성취감을 느끼게 하는 등 자기효능감이 증진되기도 한다</a:t>
          </a:r>
          <a:r>
            <a:rPr lang="en-US" altLang="ko-KR" sz="1800" dirty="0" smtClean="0"/>
            <a:t>.</a:t>
          </a:r>
          <a:endParaRPr lang="ko-KR" altLang="en-US" sz="1800" dirty="0"/>
        </a:p>
      </dgm:t>
    </dgm:pt>
    <dgm:pt modelId="{44613CAB-57BA-4EC8-B186-6BB4BAF65D41}" type="parTrans" cxnId="{0587C65E-7094-4C9C-AB0F-4E89878489A6}">
      <dgm:prSet/>
      <dgm:spPr/>
      <dgm:t>
        <a:bodyPr/>
        <a:lstStyle/>
        <a:p>
          <a:pPr latinLnBrk="1"/>
          <a:endParaRPr lang="ko-KR" altLang="en-US"/>
        </a:p>
      </dgm:t>
    </dgm:pt>
    <dgm:pt modelId="{16732BE7-6E35-4B43-BD2F-15EA821958F0}" type="sibTrans" cxnId="{0587C65E-7094-4C9C-AB0F-4E89878489A6}">
      <dgm:prSet/>
      <dgm:spPr/>
      <dgm:t>
        <a:bodyPr/>
        <a:lstStyle/>
        <a:p>
          <a:pPr latinLnBrk="1"/>
          <a:endParaRPr lang="ko-KR" altLang="en-US"/>
        </a:p>
      </dgm:t>
    </dgm:pt>
    <dgm:pt modelId="{7F606A39-BB88-4C40-9024-53126B1962C2}" type="pres">
      <dgm:prSet presAssocID="{CE74AF0C-F01E-4FAA-8C19-E2CEF8349F93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FB7D13A-927B-4295-8D40-8B714B113E13}" type="pres">
      <dgm:prSet presAssocID="{CE74AF0C-F01E-4FAA-8C19-E2CEF8349F93}" presName="Name1" presStyleCnt="0"/>
      <dgm:spPr/>
    </dgm:pt>
    <dgm:pt modelId="{03131C02-D38A-4F09-9B69-7D0F86551B5B}" type="pres">
      <dgm:prSet presAssocID="{CE74AF0C-F01E-4FAA-8C19-E2CEF8349F93}" presName="cycle" presStyleCnt="0"/>
      <dgm:spPr/>
    </dgm:pt>
    <dgm:pt modelId="{5252BCEF-DF7C-4D8F-BD9D-FB0CF8E28D37}" type="pres">
      <dgm:prSet presAssocID="{CE74AF0C-F01E-4FAA-8C19-E2CEF8349F93}" presName="srcNode" presStyleLbl="node1" presStyleIdx="0" presStyleCnt="3"/>
      <dgm:spPr/>
    </dgm:pt>
    <dgm:pt modelId="{85829601-74A5-44A3-93B8-D189463D78CB}" type="pres">
      <dgm:prSet presAssocID="{CE74AF0C-F01E-4FAA-8C19-E2CEF8349F93}" presName="conn" presStyleLbl="parChTrans1D2" presStyleIdx="0" presStyleCnt="1"/>
      <dgm:spPr/>
      <dgm:t>
        <a:bodyPr/>
        <a:lstStyle/>
        <a:p>
          <a:pPr latinLnBrk="1"/>
          <a:endParaRPr lang="ko-KR" altLang="en-US"/>
        </a:p>
      </dgm:t>
    </dgm:pt>
    <dgm:pt modelId="{F799B517-950C-4F1F-AFB7-3ECAFD6894BD}" type="pres">
      <dgm:prSet presAssocID="{CE74AF0C-F01E-4FAA-8C19-E2CEF8349F93}" presName="extraNode" presStyleLbl="node1" presStyleIdx="0" presStyleCnt="3"/>
      <dgm:spPr/>
    </dgm:pt>
    <dgm:pt modelId="{CA9C51DC-E5BF-46F8-BE21-495182F7072E}" type="pres">
      <dgm:prSet presAssocID="{CE74AF0C-F01E-4FAA-8C19-E2CEF8349F93}" presName="dstNode" presStyleLbl="node1" presStyleIdx="0" presStyleCnt="3"/>
      <dgm:spPr/>
    </dgm:pt>
    <dgm:pt modelId="{3E93293E-7E6A-44F0-B028-A21088AAE4DF}" type="pres">
      <dgm:prSet presAssocID="{941016FB-3A80-481F-927D-8080C5DFA553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BFEB851-CE36-4D8D-B413-CA5DE6D89C2D}" type="pres">
      <dgm:prSet presAssocID="{941016FB-3A80-481F-927D-8080C5DFA553}" presName="accent_1" presStyleCnt="0"/>
      <dgm:spPr/>
    </dgm:pt>
    <dgm:pt modelId="{A16EBAD3-9067-456B-BDFD-3C633B592BA3}" type="pres">
      <dgm:prSet presAssocID="{941016FB-3A80-481F-927D-8080C5DFA553}" presName="accentRepeatNode" presStyleLbl="solidFgAcc1" presStyleIdx="0" presStyleCnt="3"/>
      <dgm:spPr/>
    </dgm:pt>
    <dgm:pt modelId="{D8594987-FBCA-42D2-8E8B-266677DFA63E}" type="pres">
      <dgm:prSet presAssocID="{38E058FF-A9CE-48C3-B6BD-32051958F635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548E6F6-F814-4E67-82D0-E839FD1D263B}" type="pres">
      <dgm:prSet presAssocID="{38E058FF-A9CE-48C3-B6BD-32051958F635}" presName="accent_2" presStyleCnt="0"/>
      <dgm:spPr/>
    </dgm:pt>
    <dgm:pt modelId="{E3A3ED83-99D4-4ABF-A2AC-E8D93DD36566}" type="pres">
      <dgm:prSet presAssocID="{38E058FF-A9CE-48C3-B6BD-32051958F635}" presName="accentRepeatNode" presStyleLbl="solidFgAcc1" presStyleIdx="1" presStyleCnt="3"/>
      <dgm:spPr/>
    </dgm:pt>
    <dgm:pt modelId="{6622B3B5-B457-4D4D-8D56-F18B393F49A3}" type="pres">
      <dgm:prSet presAssocID="{42C9330C-95C8-48A1-8DA7-450F4656AF8F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BC074F8-434E-4C93-B425-1FF4C22E77A3}" type="pres">
      <dgm:prSet presAssocID="{42C9330C-95C8-48A1-8DA7-450F4656AF8F}" presName="accent_3" presStyleCnt="0"/>
      <dgm:spPr/>
    </dgm:pt>
    <dgm:pt modelId="{5CC60B85-F667-43E5-95CE-48DF5C471761}" type="pres">
      <dgm:prSet presAssocID="{42C9330C-95C8-48A1-8DA7-450F4656AF8F}" presName="accentRepeatNode" presStyleLbl="solidFgAcc1" presStyleIdx="2" presStyleCnt="3"/>
      <dgm:spPr/>
    </dgm:pt>
  </dgm:ptLst>
  <dgm:cxnLst>
    <dgm:cxn modelId="{5223B798-1337-49F9-AD99-74F1F85294A0}" type="presOf" srcId="{38E058FF-A9CE-48C3-B6BD-32051958F635}" destId="{D8594987-FBCA-42D2-8E8B-266677DFA63E}" srcOrd="0" destOrd="0" presId="urn:microsoft.com/office/officeart/2008/layout/VerticalCurvedList"/>
    <dgm:cxn modelId="{D30DBAF7-83BB-423B-9DF3-4B7E29A51D1D}" type="presOf" srcId="{CE74AF0C-F01E-4FAA-8C19-E2CEF8349F93}" destId="{7F606A39-BB88-4C40-9024-53126B1962C2}" srcOrd="0" destOrd="0" presId="urn:microsoft.com/office/officeart/2008/layout/VerticalCurvedList"/>
    <dgm:cxn modelId="{353D2682-8EC6-4313-A409-C3609B8FFD39}" type="presOf" srcId="{DC935A60-FD94-46DA-9270-94353D3C03F2}" destId="{85829601-74A5-44A3-93B8-D189463D78CB}" srcOrd="0" destOrd="0" presId="urn:microsoft.com/office/officeart/2008/layout/VerticalCurvedList"/>
    <dgm:cxn modelId="{47A29DFB-0E88-47DF-A265-852BDBF7F8FF}" srcId="{CE74AF0C-F01E-4FAA-8C19-E2CEF8349F93}" destId="{38E058FF-A9CE-48C3-B6BD-32051958F635}" srcOrd="1" destOrd="0" parTransId="{726B0C0E-67B3-42A4-817A-1BD4AF384099}" sibTransId="{31CA68CF-22C3-45CE-87A4-CF9F717939F8}"/>
    <dgm:cxn modelId="{D7F9479A-857C-462D-9320-4334C29B711D}" type="presOf" srcId="{42C9330C-95C8-48A1-8DA7-450F4656AF8F}" destId="{6622B3B5-B457-4D4D-8D56-F18B393F49A3}" srcOrd="0" destOrd="0" presId="urn:microsoft.com/office/officeart/2008/layout/VerticalCurvedList"/>
    <dgm:cxn modelId="{AFE470AC-4FE9-4DC5-847E-C63298CFC6A6}" type="presOf" srcId="{941016FB-3A80-481F-927D-8080C5DFA553}" destId="{3E93293E-7E6A-44F0-B028-A21088AAE4DF}" srcOrd="0" destOrd="0" presId="urn:microsoft.com/office/officeart/2008/layout/VerticalCurvedList"/>
    <dgm:cxn modelId="{0587C65E-7094-4C9C-AB0F-4E89878489A6}" srcId="{CE74AF0C-F01E-4FAA-8C19-E2CEF8349F93}" destId="{42C9330C-95C8-48A1-8DA7-450F4656AF8F}" srcOrd="2" destOrd="0" parTransId="{44613CAB-57BA-4EC8-B186-6BB4BAF65D41}" sibTransId="{16732BE7-6E35-4B43-BD2F-15EA821958F0}"/>
    <dgm:cxn modelId="{892078D1-F1C1-4242-AB83-FFF0024096F9}" srcId="{CE74AF0C-F01E-4FAA-8C19-E2CEF8349F93}" destId="{941016FB-3A80-481F-927D-8080C5DFA553}" srcOrd="0" destOrd="0" parTransId="{6EBEE356-A418-4D64-B28B-D9B1B5A08419}" sibTransId="{DC935A60-FD94-46DA-9270-94353D3C03F2}"/>
    <dgm:cxn modelId="{4710E9B2-31A0-440A-B00C-0A02B969BD64}" type="presParOf" srcId="{7F606A39-BB88-4C40-9024-53126B1962C2}" destId="{DFB7D13A-927B-4295-8D40-8B714B113E13}" srcOrd="0" destOrd="0" presId="urn:microsoft.com/office/officeart/2008/layout/VerticalCurvedList"/>
    <dgm:cxn modelId="{30FFBF01-8B32-486D-B22C-CB974D7028D1}" type="presParOf" srcId="{DFB7D13A-927B-4295-8D40-8B714B113E13}" destId="{03131C02-D38A-4F09-9B69-7D0F86551B5B}" srcOrd="0" destOrd="0" presId="urn:microsoft.com/office/officeart/2008/layout/VerticalCurvedList"/>
    <dgm:cxn modelId="{F77FE299-A08C-4443-9015-9204C2FF5F3E}" type="presParOf" srcId="{03131C02-D38A-4F09-9B69-7D0F86551B5B}" destId="{5252BCEF-DF7C-4D8F-BD9D-FB0CF8E28D37}" srcOrd="0" destOrd="0" presId="urn:microsoft.com/office/officeart/2008/layout/VerticalCurvedList"/>
    <dgm:cxn modelId="{50273546-1C09-45C5-9755-E23018A7DEAC}" type="presParOf" srcId="{03131C02-D38A-4F09-9B69-7D0F86551B5B}" destId="{85829601-74A5-44A3-93B8-D189463D78CB}" srcOrd="1" destOrd="0" presId="urn:microsoft.com/office/officeart/2008/layout/VerticalCurvedList"/>
    <dgm:cxn modelId="{5B0EC8F5-74D5-4F23-97A4-C52CE130D1C0}" type="presParOf" srcId="{03131C02-D38A-4F09-9B69-7D0F86551B5B}" destId="{F799B517-950C-4F1F-AFB7-3ECAFD6894BD}" srcOrd="2" destOrd="0" presId="urn:microsoft.com/office/officeart/2008/layout/VerticalCurvedList"/>
    <dgm:cxn modelId="{2BE0F0BD-2FD8-4ED9-852F-1802A4786472}" type="presParOf" srcId="{03131C02-D38A-4F09-9B69-7D0F86551B5B}" destId="{CA9C51DC-E5BF-46F8-BE21-495182F7072E}" srcOrd="3" destOrd="0" presId="urn:microsoft.com/office/officeart/2008/layout/VerticalCurvedList"/>
    <dgm:cxn modelId="{8B5B6C49-50E2-4B77-A960-CC2369DB029A}" type="presParOf" srcId="{DFB7D13A-927B-4295-8D40-8B714B113E13}" destId="{3E93293E-7E6A-44F0-B028-A21088AAE4DF}" srcOrd="1" destOrd="0" presId="urn:microsoft.com/office/officeart/2008/layout/VerticalCurvedList"/>
    <dgm:cxn modelId="{646831E6-BE1E-4C11-82ED-8EEECAA6FC8E}" type="presParOf" srcId="{DFB7D13A-927B-4295-8D40-8B714B113E13}" destId="{ABFEB851-CE36-4D8D-B413-CA5DE6D89C2D}" srcOrd="2" destOrd="0" presId="urn:microsoft.com/office/officeart/2008/layout/VerticalCurvedList"/>
    <dgm:cxn modelId="{1291E269-21F1-4A5E-BDF3-4C893EDD77D3}" type="presParOf" srcId="{ABFEB851-CE36-4D8D-B413-CA5DE6D89C2D}" destId="{A16EBAD3-9067-456B-BDFD-3C633B592BA3}" srcOrd="0" destOrd="0" presId="urn:microsoft.com/office/officeart/2008/layout/VerticalCurvedList"/>
    <dgm:cxn modelId="{0A9FDA20-414E-4110-8B83-16A5AA13E307}" type="presParOf" srcId="{DFB7D13A-927B-4295-8D40-8B714B113E13}" destId="{D8594987-FBCA-42D2-8E8B-266677DFA63E}" srcOrd="3" destOrd="0" presId="urn:microsoft.com/office/officeart/2008/layout/VerticalCurvedList"/>
    <dgm:cxn modelId="{DAF7C6C0-6A60-444D-BD8C-8F6960C9959D}" type="presParOf" srcId="{DFB7D13A-927B-4295-8D40-8B714B113E13}" destId="{9548E6F6-F814-4E67-82D0-E839FD1D263B}" srcOrd="4" destOrd="0" presId="urn:microsoft.com/office/officeart/2008/layout/VerticalCurvedList"/>
    <dgm:cxn modelId="{96FCDBC3-C34A-40A4-89C7-C8087FF4277C}" type="presParOf" srcId="{9548E6F6-F814-4E67-82D0-E839FD1D263B}" destId="{E3A3ED83-99D4-4ABF-A2AC-E8D93DD36566}" srcOrd="0" destOrd="0" presId="urn:microsoft.com/office/officeart/2008/layout/VerticalCurvedList"/>
    <dgm:cxn modelId="{5733F7B2-E844-4DB4-95A6-5FB5D775FF43}" type="presParOf" srcId="{DFB7D13A-927B-4295-8D40-8B714B113E13}" destId="{6622B3B5-B457-4D4D-8D56-F18B393F49A3}" srcOrd="5" destOrd="0" presId="urn:microsoft.com/office/officeart/2008/layout/VerticalCurvedList"/>
    <dgm:cxn modelId="{F9712DE3-B771-48E9-9AD9-FCCB336629F6}" type="presParOf" srcId="{DFB7D13A-927B-4295-8D40-8B714B113E13}" destId="{ABC074F8-434E-4C93-B425-1FF4C22E77A3}" srcOrd="6" destOrd="0" presId="urn:microsoft.com/office/officeart/2008/layout/VerticalCurvedList"/>
    <dgm:cxn modelId="{86D74925-C680-444D-AD0A-AEF942759680}" type="presParOf" srcId="{ABC074F8-434E-4C93-B425-1FF4C22E77A3}" destId="{5CC60B85-F667-43E5-95CE-48DF5C47176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7587A42-F531-42E5-AE23-F4004AE0D19A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D827140B-A08C-40D9-B279-6CC10A56FB51}">
      <dgm:prSet phldrT="[텍스트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latinLnBrk="1"/>
          <a:r>
            <a:rPr lang="en-US" altLang="ko-KR" sz="1800" dirty="0" smtClean="0"/>
            <a:t>Q4. </a:t>
          </a:r>
          <a:r>
            <a:rPr lang="ko-KR" altLang="en-US" sz="1800" dirty="0" smtClean="0"/>
            <a:t>스트레스를 관리하려면 </a:t>
          </a:r>
          <a:endParaRPr lang="en-US" altLang="ko-KR" sz="1800" dirty="0" smtClean="0"/>
        </a:p>
        <a:p>
          <a:pPr latinLnBrk="1"/>
          <a:r>
            <a:rPr lang="ko-KR" altLang="en-US" sz="1800" dirty="0" smtClean="0"/>
            <a:t>현실적으로 부담감 및 어려움이 </a:t>
          </a:r>
          <a:endParaRPr lang="en-US" altLang="ko-KR" sz="1800" dirty="0" smtClean="0"/>
        </a:p>
        <a:p>
          <a:pPr latinLnBrk="1"/>
          <a:r>
            <a:rPr lang="ko-KR" altLang="en-US" sz="1800" dirty="0" smtClean="0"/>
            <a:t>따른다</a:t>
          </a:r>
          <a:r>
            <a:rPr lang="en-US" altLang="ko-KR" sz="1800" dirty="0" smtClean="0"/>
            <a:t>.</a:t>
          </a:r>
          <a:endParaRPr lang="ko-KR" altLang="en-US" sz="1800" dirty="0"/>
        </a:p>
      </dgm:t>
    </dgm:pt>
    <dgm:pt modelId="{AF58ABB2-86F7-48AD-A992-AAF9814E8E7D}" type="parTrans" cxnId="{1CCF8DCD-8E92-4ECE-B5B4-6DD5D46581DD}">
      <dgm:prSet/>
      <dgm:spPr/>
      <dgm:t>
        <a:bodyPr/>
        <a:lstStyle/>
        <a:p>
          <a:pPr latinLnBrk="1"/>
          <a:endParaRPr lang="ko-KR" altLang="en-US"/>
        </a:p>
      </dgm:t>
    </dgm:pt>
    <dgm:pt modelId="{DCA59934-BC15-4DE5-B730-4044D25C845A}" type="sibTrans" cxnId="{1CCF8DCD-8E92-4ECE-B5B4-6DD5D46581DD}">
      <dgm:prSet/>
      <dgm:spPr/>
      <dgm:t>
        <a:bodyPr/>
        <a:lstStyle/>
        <a:p>
          <a:pPr latinLnBrk="1"/>
          <a:endParaRPr lang="ko-KR" altLang="en-US"/>
        </a:p>
      </dgm:t>
    </dgm:pt>
    <dgm:pt modelId="{37296AC4-10EB-418E-A749-4A92812060B0}">
      <dgm:prSet phldrT="[텍스트]" custT="1"/>
      <dgm:spPr/>
      <dgm:t>
        <a:bodyPr/>
        <a:lstStyle/>
        <a:p>
          <a:pPr latinLnBrk="1"/>
          <a:r>
            <a:rPr lang="ko-KR" altLang="en-US" sz="1400" dirty="0" smtClean="0"/>
            <a:t>반박</a:t>
          </a:r>
          <a:r>
            <a:rPr lang="en-US" altLang="ko-KR" sz="1400" dirty="0" smtClean="0"/>
            <a:t>1. </a:t>
          </a:r>
          <a:r>
            <a:rPr lang="ko-KR" altLang="en-US" sz="1400" dirty="0" smtClean="0"/>
            <a:t>스트레스를 관리하는 방법에는 여러가지가 있으며 요가 등의 일상에서 하기 힘든 방법 말고 본인에게 맞는 방법으로 충분히 관리가 가능하다</a:t>
          </a:r>
          <a:r>
            <a:rPr lang="en-US" altLang="ko-KR" sz="1400" dirty="0" smtClean="0"/>
            <a:t>.</a:t>
          </a:r>
          <a:endParaRPr lang="ko-KR" altLang="en-US" sz="1400" dirty="0"/>
        </a:p>
      </dgm:t>
    </dgm:pt>
    <dgm:pt modelId="{A9C3E0B8-8461-4606-960F-AA7312F2025D}" type="parTrans" cxnId="{C02771B7-DC37-432A-92F6-0FF7F29AC90D}">
      <dgm:prSet/>
      <dgm:spPr/>
      <dgm:t>
        <a:bodyPr/>
        <a:lstStyle/>
        <a:p>
          <a:pPr latinLnBrk="1"/>
          <a:endParaRPr lang="ko-KR" altLang="en-US"/>
        </a:p>
      </dgm:t>
    </dgm:pt>
    <dgm:pt modelId="{66A008EA-9BFF-4DD5-84F1-BF058516DEAD}" type="sibTrans" cxnId="{C02771B7-DC37-432A-92F6-0FF7F29AC90D}">
      <dgm:prSet/>
      <dgm:spPr/>
      <dgm:t>
        <a:bodyPr/>
        <a:lstStyle/>
        <a:p>
          <a:pPr latinLnBrk="1"/>
          <a:endParaRPr lang="ko-KR" altLang="en-US"/>
        </a:p>
      </dgm:t>
    </dgm:pt>
    <dgm:pt modelId="{B18CAF5D-6DA7-4571-BF7C-8FC9CFF506D4}">
      <dgm:prSet phldrT="[텍스트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latinLnBrk="1"/>
          <a:r>
            <a:rPr lang="en-US" altLang="ko-KR" sz="1800" dirty="0" smtClean="0"/>
            <a:t>Q5. </a:t>
          </a:r>
          <a:r>
            <a:rPr lang="ko-KR" altLang="en-US" sz="1800" dirty="0" smtClean="0"/>
            <a:t>스트레스를 관리하는 방법을 </a:t>
          </a:r>
          <a:endParaRPr lang="en-US" altLang="ko-KR" sz="1800" dirty="0" smtClean="0"/>
        </a:p>
        <a:p>
          <a:pPr latinLnBrk="1"/>
          <a:r>
            <a:rPr lang="ko-KR" altLang="en-US" sz="1800" dirty="0" smtClean="0"/>
            <a:t>아는 것 만으로 모든 스트레스를 </a:t>
          </a:r>
          <a:endParaRPr lang="en-US" altLang="ko-KR" sz="1800" dirty="0" smtClean="0"/>
        </a:p>
        <a:p>
          <a:pPr latinLnBrk="1"/>
          <a:r>
            <a:rPr lang="ko-KR" altLang="en-US" sz="1800" dirty="0" smtClean="0"/>
            <a:t>관리 할 수는 없다</a:t>
          </a:r>
          <a:r>
            <a:rPr lang="en-US" altLang="ko-KR" sz="1800" dirty="0" smtClean="0"/>
            <a:t>.</a:t>
          </a:r>
          <a:endParaRPr lang="ko-KR" altLang="en-US" sz="1800" dirty="0"/>
        </a:p>
      </dgm:t>
    </dgm:pt>
    <dgm:pt modelId="{016CFE20-C703-4380-9F9A-3C572B9EC71C}" type="parTrans" cxnId="{1F88F8E9-14D4-4AC3-A985-06000CC3206B}">
      <dgm:prSet/>
      <dgm:spPr/>
      <dgm:t>
        <a:bodyPr/>
        <a:lstStyle/>
        <a:p>
          <a:pPr latinLnBrk="1"/>
          <a:endParaRPr lang="ko-KR" altLang="en-US"/>
        </a:p>
      </dgm:t>
    </dgm:pt>
    <dgm:pt modelId="{43AFF876-8F32-4B0C-99C2-1E7A7A9F38AC}" type="sibTrans" cxnId="{1F88F8E9-14D4-4AC3-A985-06000CC3206B}">
      <dgm:prSet/>
      <dgm:spPr/>
      <dgm:t>
        <a:bodyPr/>
        <a:lstStyle/>
        <a:p>
          <a:pPr latinLnBrk="1"/>
          <a:endParaRPr lang="ko-KR" altLang="en-US"/>
        </a:p>
      </dgm:t>
    </dgm:pt>
    <dgm:pt modelId="{5E7902D6-F984-4F3C-9879-54BC9756310C}">
      <dgm:prSet phldrT="[텍스트]" custT="1"/>
      <dgm:spPr/>
      <dgm:t>
        <a:bodyPr/>
        <a:lstStyle/>
        <a:p>
          <a:pPr latinLnBrk="1"/>
          <a:r>
            <a:rPr lang="ko-KR" altLang="en-US" sz="1300" dirty="0" smtClean="0"/>
            <a:t>반박</a:t>
          </a:r>
          <a:r>
            <a:rPr lang="en-US" altLang="ko-KR" sz="1300" dirty="0" smtClean="0"/>
            <a:t>1. </a:t>
          </a:r>
          <a:r>
            <a:rPr lang="ko-KR" altLang="en-US" sz="1300" dirty="0" smtClean="0"/>
            <a:t>스트레스 관리 방법을 아는 것은 첫 걸음에 불과하며</a:t>
          </a:r>
          <a:r>
            <a:rPr lang="en-US" altLang="ko-KR" sz="1300" dirty="0" smtClean="0"/>
            <a:t>, </a:t>
          </a:r>
          <a:r>
            <a:rPr lang="ko-KR" altLang="en-US" sz="1300" dirty="0" smtClean="0"/>
            <a:t>관리 방법을                         아는 것 뿐만 아니라 직접 행동으로 실행하면서 다양한 스트레스에 대한                          저항력을 키우는 것으로 대처 불가능하던 스트레스를 관리 할 수 있다</a:t>
          </a:r>
          <a:r>
            <a:rPr lang="en-US" altLang="ko-KR" sz="1300" dirty="0" smtClean="0"/>
            <a:t>.</a:t>
          </a:r>
          <a:endParaRPr lang="ko-KR" altLang="en-US" sz="1300" dirty="0"/>
        </a:p>
      </dgm:t>
    </dgm:pt>
    <dgm:pt modelId="{367358B2-588D-404C-A377-EC3CBFB67029}" type="parTrans" cxnId="{D0FC5C36-D89F-4DDD-9D48-F1A39865F682}">
      <dgm:prSet/>
      <dgm:spPr/>
      <dgm:t>
        <a:bodyPr/>
        <a:lstStyle/>
        <a:p>
          <a:pPr latinLnBrk="1"/>
          <a:endParaRPr lang="ko-KR" altLang="en-US"/>
        </a:p>
      </dgm:t>
    </dgm:pt>
    <dgm:pt modelId="{EB6150CC-59AB-4720-BAB5-F7066F3955E5}" type="sibTrans" cxnId="{D0FC5C36-D89F-4DDD-9D48-F1A39865F682}">
      <dgm:prSet/>
      <dgm:spPr/>
      <dgm:t>
        <a:bodyPr/>
        <a:lstStyle/>
        <a:p>
          <a:pPr latinLnBrk="1"/>
          <a:endParaRPr lang="ko-KR" altLang="en-US"/>
        </a:p>
      </dgm:t>
    </dgm:pt>
    <dgm:pt modelId="{12D747BE-A4A2-4BA5-A6F7-6483C7C7729B}">
      <dgm:prSet phldrT="[텍스트]" custT="1"/>
      <dgm:spPr/>
      <dgm:t>
        <a:bodyPr/>
        <a:lstStyle/>
        <a:p>
          <a:pPr latinLnBrk="1"/>
          <a:r>
            <a:rPr lang="ko-KR" altLang="en-US" sz="1300" dirty="0" smtClean="0"/>
            <a:t>반박</a:t>
          </a:r>
          <a:r>
            <a:rPr lang="en-US" altLang="ko-KR" sz="1300" dirty="0" smtClean="0"/>
            <a:t>2. </a:t>
          </a:r>
          <a:r>
            <a:rPr lang="ko-KR" altLang="en-US" sz="1300" dirty="0" smtClean="0"/>
            <a:t>스트레스는 개인의 특성에 따라 다르게 반응할 수 있으므로 자신에게 알맞은 관리 방법을 배우는 것으로 충분하다</a:t>
          </a:r>
          <a:r>
            <a:rPr lang="en-US" altLang="ko-KR" sz="1400" dirty="0" smtClean="0"/>
            <a:t>.</a:t>
          </a:r>
          <a:endParaRPr lang="ko-KR" altLang="en-US" sz="1400" dirty="0"/>
        </a:p>
      </dgm:t>
    </dgm:pt>
    <dgm:pt modelId="{4AC4C7C9-B35A-4A4A-8885-79D6A3171FF6}" type="parTrans" cxnId="{68C3BA50-17E6-41E8-A0A3-1BD59E4FB42E}">
      <dgm:prSet/>
      <dgm:spPr/>
      <dgm:t>
        <a:bodyPr/>
        <a:lstStyle/>
        <a:p>
          <a:pPr latinLnBrk="1"/>
          <a:endParaRPr lang="ko-KR" altLang="en-US"/>
        </a:p>
      </dgm:t>
    </dgm:pt>
    <dgm:pt modelId="{B2648CE2-2502-4063-941F-40108BBE5DAE}" type="sibTrans" cxnId="{68C3BA50-17E6-41E8-A0A3-1BD59E4FB42E}">
      <dgm:prSet/>
      <dgm:spPr/>
      <dgm:t>
        <a:bodyPr/>
        <a:lstStyle/>
        <a:p>
          <a:pPr latinLnBrk="1"/>
          <a:endParaRPr lang="ko-KR" altLang="en-US"/>
        </a:p>
      </dgm:t>
    </dgm:pt>
    <dgm:pt modelId="{3CE2C670-52EA-4C55-8613-34A46D1FAB86}">
      <dgm:prSet phldrT="[텍스트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latinLnBrk="1"/>
          <a:r>
            <a:rPr lang="en-US" altLang="ko-KR" sz="1800" dirty="0" smtClean="0"/>
            <a:t>Q6.</a:t>
          </a:r>
          <a:r>
            <a:rPr lang="ko-KR" altLang="en-US" sz="1800" dirty="0" smtClean="0"/>
            <a:t>스트레스를 관리하는 것과 </a:t>
          </a:r>
          <a:endParaRPr lang="en-US" altLang="ko-KR" sz="1800" dirty="0" smtClean="0"/>
        </a:p>
        <a:p>
          <a:pPr latinLnBrk="1"/>
          <a:r>
            <a:rPr lang="ko-KR" altLang="en-US" sz="1800" dirty="0" smtClean="0"/>
            <a:t>방법이 항상 신체에 유익한 호르몬</a:t>
          </a:r>
          <a:endParaRPr lang="en-US" altLang="ko-KR" sz="1800" dirty="0" smtClean="0"/>
        </a:p>
        <a:p>
          <a:pPr latinLnBrk="1"/>
          <a:r>
            <a:rPr lang="ko-KR" altLang="en-US" sz="1800" dirty="0" smtClean="0"/>
            <a:t>반응을 일으키지는 않는다</a:t>
          </a:r>
          <a:r>
            <a:rPr lang="en-US" altLang="ko-KR" sz="1800" dirty="0" smtClean="0"/>
            <a:t>.</a:t>
          </a:r>
          <a:endParaRPr lang="ko-KR" altLang="en-US" sz="1800" dirty="0"/>
        </a:p>
      </dgm:t>
    </dgm:pt>
    <dgm:pt modelId="{8C60478A-4F5B-40F2-AB68-8DD83D89EA4D}" type="parTrans" cxnId="{1C9328B6-927D-4CED-B0EF-140D99D68E67}">
      <dgm:prSet/>
      <dgm:spPr/>
      <dgm:t>
        <a:bodyPr/>
        <a:lstStyle/>
        <a:p>
          <a:pPr latinLnBrk="1"/>
          <a:endParaRPr lang="ko-KR" altLang="en-US"/>
        </a:p>
      </dgm:t>
    </dgm:pt>
    <dgm:pt modelId="{50D8D7DF-99BA-4AE4-A517-ED52E67211ED}" type="sibTrans" cxnId="{1C9328B6-927D-4CED-B0EF-140D99D68E67}">
      <dgm:prSet/>
      <dgm:spPr/>
      <dgm:t>
        <a:bodyPr/>
        <a:lstStyle/>
        <a:p>
          <a:pPr latinLnBrk="1"/>
          <a:endParaRPr lang="ko-KR" altLang="en-US"/>
        </a:p>
      </dgm:t>
    </dgm:pt>
    <dgm:pt modelId="{CD4C908F-863B-402B-AD13-7644F92A3016}">
      <dgm:prSet phldrT="[텍스트]" custT="1"/>
      <dgm:spPr/>
      <dgm:t>
        <a:bodyPr/>
        <a:lstStyle/>
        <a:p>
          <a:pPr latinLnBrk="1"/>
          <a:r>
            <a:rPr lang="ko-KR" altLang="en-US" sz="1400" dirty="0" smtClean="0"/>
            <a:t>반박</a:t>
          </a:r>
          <a:r>
            <a:rPr lang="en-US" altLang="ko-KR" sz="1400" dirty="0" smtClean="0"/>
            <a:t>1. </a:t>
          </a:r>
          <a:r>
            <a:rPr lang="ko-KR" altLang="en-US" sz="1400" dirty="0" smtClean="0"/>
            <a:t>스트레스 관리를 통해 신체에는 엔도르핀 </a:t>
          </a:r>
          <a:r>
            <a:rPr lang="en-US" altLang="ko-KR" sz="1400" dirty="0" smtClean="0"/>
            <a:t>,</a:t>
          </a:r>
          <a:r>
            <a:rPr lang="ko-KR" altLang="en-US" sz="1400" dirty="0" smtClean="0"/>
            <a:t>세로토닌 등등                            긍정적인 호르몬이 분비된다는 연구결과 및 논문이 있다</a:t>
          </a:r>
          <a:r>
            <a:rPr lang="en-US" altLang="ko-KR" sz="1400" dirty="0" smtClean="0"/>
            <a:t>.</a:t>
          </a:r>
          <a:endParaRPr lang="ko-KR" altLang="en-US" sz="1400" dirty="0"/>
        </a:p>
      </dgm:t>
    </dgm:pt>
    <dgm:pt modelId="{D9651B08-FE32-4E42-9A66-FB2DC5207344}" type="parTrans" cxnId="{278FABD9-3868-4116-8D65-16F635B2C491}">
      <dgm:prSet/>
      <dgm:spPr/>
      <dgm:t>
        <a:bodyPr/>
        <a:lstStyle/>
        <a:p>
          <a:pPr latinLnBrk="1"/>
          <a:endParaRPr lang="ko-KR" altLang="en-US"/>
        </a:p>
      </dgm:t>
    </dgm:pt>
    <dgm:pt modelId="{A06B36BD-11B4-4ED6-AE9D-3A8201238F1D}" type="sibTrans" cxnId="{278FABD9-3868-4116-8D65-16F635B2C491}">
      <dgm:prSet/>
      <dgm:spPr/>
      <dgm:t>
        <a:bodyPr/>
        <a:lstStyle/>
        <a:p>
          <a:pPr latinLnBrk="1"/>
          <a:endParaRPr lang="ko-KR" altLang="en-US"/>
        </a:p>
      </dgm:t>
    </dgm:pt>
    <dgm:pt modelId="{D962588D-91F8-4D20-8CFA-A176EC7ECD68}">
      <dgm:prSet phldrT="[텍스트]" custT="1"/>
      <dgm:spPr/>
      <dgm:t>
        <a:bodyPr/>
        <a:lstStyle/>
        <a:p>
          <a:pPr latinLnBrk="1"/>
          <a:r>
            <a:rPr lang="ko-KR" altLang="en-US" sz="1400" dirty="0" smtClean="0"/>
            <a:t>반박</a:t>
          </a:r>
          <a:r>
            <a:rPr lang="en-US" altLang="ko-KR" sz="1400" dirty="0" smtClean="0"/>
            <a:t>2. </a:t>
          </a:r>
          <a:r>
            <a:rPr lang="ko-KR" altLang="en-US" sz="1400" dirty="0" smtClean="0"/>
            <a:t>현대에서 스트레스를 관리하는 것은 거창한 방법이 아닌 본인이 원하는 방식으로 해소 및 관리가 가능하기에 부담을 가질 필요는 없다</a:t>
          </a:r>
          <a:r>
            <a:rPr lang="en-US" altLang="ko-KR" sz="1400" dirty="0" smtClean="0"/>
            <a:t>.</a:t>
          </a:r>
          <a:endParaRPr lang="ko-KR" altLang="en-US" sz="1400" dirty="0"/>
        </a:p>
      </dgm:t>
    </dgm:pt>
    <dgm:pt modelId="{3FA14BFA-C928-4F20-8E35-458BF0D62743}" type="parTrans" cxnId="{768482DB-9F87-4F98-9536-13E899794C70}">
      <dgm:prSet/>
      <dgm:spPr/>
      <dgm:t>
        <a:bodyPr/>
        <a:lstStyle/>
        <a:p>
          <a:pPr latinLnBrk="1"/>
          <a:endParaRPr lang="ko-KR" altLang="en-US"/>
        </a:p>
      </dgm:t>
    </dgm:pt>
    <dgm:pt modelId="{4A26DF2E-698F-48EB-87BB-D6AD3C9903D2}" type="sibTrans" cxnId="{768482DB-9F87-4F98-9536-13E899794C70}">
      <dgm:prSet/>
      <dgm:spPr/>
      <dgm:t>
        <a:bodyPr/>
        <a:lstStyle/>
        <a:p>
          <a:pPr latinLnBrk="1"/>
          <a:endParaRPr lang="ko-KR" altLang="en-US"/>
        </a:p>
      </dgm:t>
    </dgm:pt>
    <dgm:pt modelId="{8A05A561-93B0-4767-9394-9B22E547A575}">
      <dgm:prSet phldrT="[텍스트]" custT="1"/>
      <dgm:spPr/>
      <dgm:t>
        <a:bodyPr/>
        <a:lstStyle/>
        <a:p>
          <a:pPr latinLnBrk="1"/>
          <a:r>
            <a:rPr lang="ko-KR" altLang="en-US" sz="1400" dirty="0" smtClean="0"/>
            <a:t>반박</a:t>
          </a:r>
          <a:r>
            <a:rPr lang="en-US" altLang="ko-KR" sz="1400" dirty="0" smtClean="0"/>
            <a:t>2. </a:t>
          </a:r>
          <a:r>
            <a:rPr lang="ko-KR" altLang="en-US" sz="1400" dirty="0" smtClean="0"/>
            <a:t>스트레스를 관리하는 목표는 유익한 호르몬 반응을 유도하는 것뿐만 아니라</a:t>
          </a:r>
          <a:r>
            <a:rPr lang="en-US" altLang="ko-KR" sz="1400" dirty="0" smtClean="0"/>
            <a:t>, </a:t>
          </a:r>
          <a:r>
            <a:rPr lang="ko-KR" altLang="en-US" sz="1400" dirty="0" smtClean="0"/>
            <a:t>장기적인 심리적 회복력을 증진 시키는 것이다</a:t>
          </a:r>
          <a:r>
            <a:rPr lang="en-US" altLang="ko-KR" sz="1400" dirty="0" smtClean="0"/>
            <a:t>.</a:t>
          </a:r>
          <a:endParaRPr lang="ko-KR" altLang="en-US" sz="1400" dirty="0"/>
        </a:p>
      </dgm:t>
    </dgm:pt>
    <dgm:pt modelId="{82B29449-8686-4134-9F45-E8F91905E5A1}" type="parTrans" cxnId="{9D60849D-820A-4BE0-9BA8-1791764C3F8E}">
      <dgm:prSet/>
      <dgm:spPr/>
      <dgm:t>
        <a:bodyPr/>
        <a:lstStyle/>
        <a:p>
          <a:pPr latinLnBrk="1"/>
          <a:endParaRPr lang="ko-KR" altLang="en-US"/>
        </a:p>
      </dgm:t>
    </dgm:pt>
    <dgm:pt modelId="{D58E5A49-898A-4203-AA59-196828061605}" type="sibTrans" cxnId="{9D60849D-820A-4BE0-9BA8-1791764C3F8E}">
      <dgm:prSet/>
      <dgm:spPr/>
      <dgm:t>
        <a:bodyPr/>
        <a:lstStyle/>
        <a:p>
          <a:pPr latinLnBrk="1"/>
          <a:endParaRPr lang="ko-KR" altLang="en-US"/>
        </a:p>
      </dgm:t>
    </dgm:pt>
    <dgm:pt modelId="{72707D94-831E-44CB-BC9C-1109B6B5278A}" type="pres">
      <dgm:prSet presAssocID="{17587A42-F531-42E5-AE23-F4004AE0D19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A1DB771-8079-4B67-A6D3-9A47D342AC42}" type="pres">
      <dgm:prSet presAssocID="{D827140B-A08C-40D9-B279-6CC10A56FB51}" presName="linNode" presStyleCnt="0"/>
      <dgm:spPr/>
    </dgm:pt>
    <dgm:pt modelId="{8C711B58-6F80-4A30-BEE1-70574A0A9DC1}" type="pres">
      <dgm:prSet presAssocID="{D827140B-A08C-40D9-B279-6CC10A56FB51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36C9287-34EA-4ABE-8339-BD90C2DA4C80}" type="pres">
      <dgm:prSet presAssocID="{D827140B-A08C-40D9-B279-6CC10A56FB51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79C55A7-50FF-4D96-826D-F9D3B9750401}" type="pres">
      <dgm:prSet presAssocID="{DCA59934-BC15-4DE5-B730-4044D25C845A}" presName="sp" presStyleCnt="0"/>
      <dgm:spPr/>
    </dgm:pt>
    <dgm:pt modelId="{2842C050-6FDF-4E2E-9AE8-9D4063CABA8A}" type="pres">
      <dgm:prSet presAssocID="{B18CAF5D-6DA7-4571-BF7C-8FC9CFF506D4}" presName="linNode" presStyleCnt="0"/>
      <dgm:spPr/>
    </dgm:pt>
    <dgm:pt modelId="{927F9448-FD12-447A-9AA9-33299410DD32}" type="pres">
      <dgm:prSet presAssocID="{B18CAF5D-6DA7-4571-BF7C-8FC9CFF506D4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2C808CB-D849-4756-9CD9-D12CB3CA6284}" type="pres">
      <dgm:prSet presAssocID="{B18CAF5D-6DA7-4571-BF7C-8FC9CFF506D4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F5FD6B5-A0B8-4DBB-A411-314E748D06B1}" type="pres">
      <dgm:prSet presAssocID="{43AFF876-8F32-4B0C-99C2-1E7A7A9F38AC}" presName="sp" presStyleCnt="0"/>
      <dgm:spPr/>
    </dgm:pt>
    <dgm:pt modelId="{2AB788BD-88AB-424E-AD69-D81EB3F20718}" type="pres">
      <dgm:prSet presAssocID="{3CE2C670-52EA-4C55-8613-34A46D1FAB86}" presName="linNode" presStyleCnt="0"/>
      <dgm:spPr/>
    </dgm:pt>
    <dgm:pt modelId="{3290A77F-2F94-4067-B5D6-778EEAAE2007}" type="pres">
      <dgm:prSet presAssocID="{3CE2C670-52EA-4C55-8613-34A46D1FAB8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550170B-142E-42C6-9489-2356CDB7A222}" type="pres">
      <dgm:prSet presAssocID="{3CE2C670-52EA-4C55-8613-34A46D1FAB86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68C3BA50-17E6-41E8-A0A3-1BD59E4FB42E}" srcId="{B18CAF5D-6DA7-4571-BF7C-8FC9CFF506D4}" destId="{12D747BE-A4A2-4BA5-A6F7-6483C7C7729B}" srcOrd="1" destOrd="0" parTransId="{4AC4C7C9-B35A-4A4A-8885-79D6A3171FF6}" sibTransId="{B2648CE2-2502-4063-941F-40108BBE5DAE}"/>
    <dgm:cxn modelId="{E33FCF2E-4950-4944-A323-6230752FEF7F}" type="presOf" srcId="{8A05A561-93B0-4767-9394-9B22E547A575}" destId="{D550170B-142E-42C6-9489-2356CDB7A222}" srcOrd="0" destOrd="1" presId="urn:microsoft.com/office/officeart/2005/8/layout/vList5"/>
    <dgm:cxn modelId="{278FABD9-3868-4116-8D65-16F635B2C491}" srcId="{3CE2C670-52EA-4C55-8613-34A46D1FAB86}" destId="{CD4C908F-863B-402B-AD13-7644F92A3016}" srcOrd="0" destOrd="0" parTransId="{D9651B08-FE32-4E42-9A66-FB2DC5207344}" sibTransId="{A06B36BD-11B4-4ED6-AE9D-3A8201238F1D}"/>
    <dgm:cxn modelId="{9D60849D-820A-4BE0-9BA8-1791764C3F8E}" srcId="{3CE2C670-52EA-4C55-8613-34A46D1FAB86}" destId="{8A05A561-93B0-4767-9394-9B22E547A575}" srcOrd="1" destOrd="0" parTransId="{82B29449-8686-4134-9F45-E8F91905E5A1}" sibTransId="{D58E5A49-898A-4203-AA59-196828061605}"/>
    <dgm:cxn modelId="{1CCF8DCD-8E92-4ECE-B5B4-6DD5D46581DD}" srcId="{17587A42-F531-42E5-AE23-F4004AE0D19A}" destId="{D827140B-A08C-40D9-B279-6CC10A56FB51}" srcOrd="0" destOrd="0" parTransId="{AF58ABB2-86F7-48AD-A992-AAF9814E8E7D}" sibTransId="{DCA59934-BC15-4DE5-B730-4044D25C845A}"/>
    <dgm:cxn modelId="{6DC3D30D-C4F9-4C97-8380-A356DD7C1E39}" type="presOf" srcId="{3CE2C670-52EA-4C55-8613-34A46D1FAB86}" destId="{3290A77F-2F94-4067-B5D6-778EEAAE2007}" srcOrd="0" destOrd="0" presId="urn:microsoft.com/office/officeart/2005/8/layout/vList5"/>
    <dgm:cxn modelId="{768482DB-9F87-4F98-9536-13E899794C70}" srcId="{D827140B-A08C-40D9-B279-6CC10A56FB51}" destId="{D962588D-91F8-4D20-8CFA-A176EC7ECD68}" srcOrd="1" destOrd="0" parTransId="{3FA14BFA-C928-4F20-8E35-458BF0D62743}" sibTransId="{4A26DF2E-698F-48EB-87BB-D6AD3C9903D2}"/>
    <dgm:cxn modelId="{550DD989-BDD9-4508-9042-6BDDEA488CA8}" type="presOf" srcId="{B18CAF5D-6DA7-4571-BF7C-8FC9CFF506D4}" destId="{927F9448-FD12-447A-9AA9-33299410DD32}" srcOrd="0" destOrd="0" presId="urn:microsoft.com/office/officeart/2005/8/layout/vList5"/>
    <dgm:cxn modelId="{9EC6189F-0149-449C-B5E2-9608A8C917EA}" type="presOf" srcId="{D827140B-A08C-40D9-B279-6CC10A56FB51}" destId="{8C711B58-6F80-4A30-BEE1-70574A0A9DC1}" srcOrd="0" destOrd="0" presId="urn:microsoft.com/office/officeart/2005/8/layout/vList5"/>
    <dgm:cxn modelId="{3227B170-561A-4BDA-A247-0733D4547871}" type="presOf" srcId="{12D747BE-A4A2-4BA5-A6F7-6483C7C7729B}" destId="{72C808CB-D849-4756-9CD9-D12CB3CA6284}" srcOrd="0" destOrd="1" presId="urn:microsoft.com/office/officeart/2005/8/layout/vList5"/>
    <dgm:cxn modelId="{D0FC5C36-D89F-4DDD-9D48-F1A39865F682}" srcId="{B18CAF5D-6DA7-4571-BF7C-8FC9CFF506D4}" destId="{5E7902D6-F984-4F3C-9879-54BC9756310C}" srcOrd="0" destOrd="0" parTransId="{367358B2-588D-404C-A377-EC3CBFB67029}" sibTransId="{EB6150CC-59AB-4720-BAB5-F7066F3955E5}"/>
    <dgm:cxn modelId="{1F88F8E9-14D4-4AC3-A985-06000CC3206B}" srcId="{17587A42-F531-42E5-AE23-F4004AE0D19A}" destId="{B18CAF5D-6DA7-4571-BF7C-8FC9CFF506D4}" srcOrd="1" destOrd="0" parTransId="{016CFE20-C703-4380-9F9A-3C572B9EC71C}" sibTransId="{43AFF876-8F32-4B0C-99C2-1E7A7A9F38AC}"/>
    <dgm:cxn modelId="{1C9328B6-927D-4CED-B0EF-140D99D68E67}" srcId="{17587A42-F531-42E5-AE23-F4004AE0D19A}" destId="{3CE2C670-52EA-4C55-8613-34A46D1FAB86}" srcOrd="2" destOrd="0" parTransId="{8C60478A-4F5B-40F2-AB68-8DD83D89EA4D}" sibTransId="{50D8D7DF-99BA-4AE4-A517-ED52E67211ED}"/>
    <dgm:cxn modelId="{11224504-13B2-4975-9953-D05AD2615F26}" type="presOf" srcId="{D962588D-91F8-4D20-8CFA-A176EC7ECD68}" destId="{D36C9287-34EA-4ABE-8339-BD90C2DA4C80}" srcOrd="0" destOrd="1" presId="urn:microsoft.com/office/officeart/2005/8/layout/vList5"/>
    <dgm:cxn modelId="{0C1F9201-8D1D-4FB0-BA7D-D1D51BF88CF0}" type="presOf" srcId="{17587A42-F531-42E5-AE23-F4004AE0D19A}" destId="{72707D94-831E-44CB-BC9C-1109B6B5278A}" srcOrd="0" destOrd="0" presId="urn:microsoft.com/office/officeart/2005/8/layout/vList5"/>
    <dgm:cxn modelId="{C02771B7-DC37-432A-92F6-0FF7F29AC90D}" srcId="{D827140B-A08C-40D9-B279-6CC10A56FB51}" destId="{37296AC4-10EB-418E-A749-4A92812060B0}" srcOrd="0" destOrd="0" parTransId="{A9C3E0B8-8461-4606-960F-AA7312F2025D}" sibTransId="{66A008EA-9BFF-4DD5-84F1-BF058516DEAD}"/>
    <dgm:cxn modelId="{AA210B81-E8FD-4875-87A2-6D867B2693B5}" type="presOf" srcId="{5E7902D6-F984-4F3C-9879-54BC9756310C}" destId="{72C808CB-D849-4756-9CD9-D12CB3CA6284}" srcOrd="0" destOrd="0" presId="urn:microsoft.com/office/officeart/2005/8/layout/vList5"/>
    <dgm:cxn modelId="{598FCD1F-1D99-435B-AFEE-598EB5B15133}" type="presOf" srcId="{37296AC4-10EB-418E-A749-4A92812060B0}" destId="{D36C9287-34EA-4ABE-8339-BD90C2DA4C80}" srcOrd="0" destOrd="0" presId="urn:microsoft.com/office/officeart/2005/8/layout/vList5"/>
    <dgm:cxn modelId="{0E2765F3-1D94-4EFA-A477-DE7281A468F0}" type="presOf" srcId="{CD4C908F-863B-402B-AD13-7644F92A3016}" destId="{D550170B-142E-42C6-9489-2356CDB7A222}" srcOrd="0" destOrd="0" presId="urn:microsoft.com/office/officeart/2005/8/layout/vList5"/>
    <dgm:cxn modelId="{742799C3-954B-41FF-957D-2E6E8429EEF9}" type="presParOf" srcId="{72707D94-831E-44CB-BC9C-1109B6B5278A}" destId="{BA1DB771-8079-4B67-A6D3-9A47D342AC42}" srcOrd="0" destOrd="0" presId="urn:microsoft.com/office/officeart/2005/8/layout/vList5"/>
    <dgm:cxn modelId="{F2624C67-82CC-4B60-A03E-6172281E5E7E}" type="presParOf" srcId="{BA1DB771-8079-4B67-A6D3-9A47D342AC42}" destId="{8C711B58-6F80-4A30-BEE1-70574A0A9DC1}" srcOrd="0" destOrd="0" presId="urn:microsoft.com/office/officeart/2005/8/layout/vList5"/>
    <dgm:cxn modelId="{AA7286B4-BCEC-4156-ADF1-B83C46DE205F}" type="presParOf" srcId="{BA1DB771-8079-4B67-A6D3-9A47D342AC42}" destId="{D36C9287-34EA-4ABE-8339-BD90C2DA4C80}" srcOrd="1" destOrd="0" presId="urn:microsoft.com/office/officeart/2005/8/layout/vList5"/>
    <dgm:cxn modelId="{5EAE3C51-AA74-4B0D-8252-D24B319A47E2}" type="presParOf" srcId="{72707D94-831E-44CB-BC9C-1109B6B5278A}" destId="{D79C55A7-50FF-4D96-826D-F9D3B9750401}" srcOrd="1" destOrd="0" presId="urn:microsoft.com/office/officeart/2005/8/layout/vList5"/>
    <dgm:cxn modelId="{1F8864F3-3B31-4BF0-8678-20E0360E2188}" type="presParOf" srcId="{72707D94-831E-44CB-BC9C-1109B6B5278A}" destId="{2842C050-6FDF-4E2E-9AE8-9D4063CABA8A}" srcOrd="2" destOrd="0" presId="urn:microsoft.com/office/officeart/2005/8/layout/vList5"/>
    <dgm:cxn modelId="{146EE0DC-2F97-4520-8448-7851D3D9738F}" type="presParOf" srcId="{2842C050-6FDF-4E2E-9AE8-9D4063CABA8A}" destId="{927F9448-FD12-447A-9AA9-33299410DD32}" srcOrd="0" destOrd="0" presId="urn:microsoft.com/office/officeart/2005/8/layout/vList5"/>
    <dgm:cxn modelId="{822CB800-2F6F-4A96-A23C-2FB74491BB7B}" type="presParOf" srcId="{2842C050-6FDF-4E2E-9AE8-9D4063CABA8A}" destId="{72C808CB-D849-4756-9CD9-D12CB3CA6284}" srcOrd="1" destOrd="0" presId="urn:microsoft.com/office/officeart/2005/8/layout/vList5"/>
    <dgm:cxn modelId="{D85F3378-383A-40D7-935E-62E452293592}" type="presParOf" srcId="{72707D94-831E-44CB-BC9C-1109B6B5278A}" destId="{AF5FD6B5-A0B8-4DBB-A411-314E748D06B1}" srcOrd="3" destOrd="0" presId="urn:microsoft.com/office/officeart/2005/8/layout/vList5"/>
    <dgm:cxn modelId="{75305A45-D042-4120-80F1-81A0155BFF9D}" type="presParOf" srcId="{72707D94-831E-44CB-BC9C-1109B6B5278A}" destId="{2AB788BD-88AB-424E-AD69-D81EB3F20718}" srcOrd="4" destOrd="0" presId="urn:microsoft.com/office/officeart/2005/8/layout/vList5"/>
    <dgm:cxn modelId="{528FE158-2E8C-459E-AB40-4961B5EA1A47}" type="presParOf" srcId="{2AB788BD-88AB-424E-AD69-D81EB3F20718}" destId="{3290A77F-2F94-4067-B5D6-778EEAAE2007}" srcOrd="0" destOrd="0" presId="urn:microsoft.com/office/officeart/2005/8/layout/vList5"/>
    <dgm:cxn modelId="{D92D5220-DF6A-4269-A1FC-75E2F673EC5B}" type="presParOf" srcId="{2AB788BD-88AB-424E-AD69-D81EB3F20718}" destId="{D550170B-142E-42C6-9489-2356CDB7A22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829601-74A5-44A3-93B8-D189463D78CB}">
      <dsp:nvSpPr>
        <dsp:cNvPr id="0" name=""/>
        <dsp:cNvSpPr/>
      </dsp:nvSpPr>
      <dsp:spPr>
        <a:xfrm>
          <a:off x="-4962529" y="-760383"/>
          <a:ext cx="5910203" cy="5910203"/>
        </a:xfrm>
        <a:prstGeom prst="blockArc">
          <a:avLst>
            <a:gd name="adj1" fmla="val 18900000"/>
            <a:gd name="adj2" fmla="val 2700000"/>
            <a:gd name="adj3" fmla="val 365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93293E-7E6A-44F0-B028-A21088AAE4DF}">
      <dsp:nvSpPr>
        <dsp:cNvPr id="0" name=""/>
        <dsp:cNvSpPr/>
      </dsp:nvSpPr>
      <dsp:spPr>
        <a:xfrm>
          <a:off x="609501" y="438943"/>
          <a:ext cx="10302971" cy="877887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6823" tIns="45720" rIns="45720" bIns="45720" numCol="1" spcCol="1270" anchor="ctr" anchorCtr="0">
          <a:noAutofit/>
        </a:bodyPr>
        <a:lstStyle/>
        <a:p>
          <a:pPr lvl="0" algn="l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0" kern="1200" dirty="0" smtClean="0"/>
            <a:t>현대인에게 스트레스는 단순히 부정적인 감정만이 아니며                                                               특히 좋은 스트레스는 긍정적인 효과를 야기한다</a:t>
          </a:r>
          <a:r>
            <a:rPr lang="en-US" altLang="ko-KR" sz="1800" b="0" kern="1200" dirty="0" smtClean="0"/>
            <a:t>.</a:t>
          </a:r>
          <a:endParaRPr lang="ko-KR" altLang="en-US" sz="1800" b="0" kern="1200" dirty="0"/>
        </a:p>
      </dsp:txBody>
      <dsp:txXfrm>
        <a:off x="609501" y="438943"/>
        <a:ext cx="10302971" cy="877887"/>
      </dsp:txXfrm>
    </dsp:sp>
    <dsp:sp modelId="{A16EBAD3-9067-456B-BDFD-3C633B592BA3}">
      <dsp:nvSpPr>
        <dsp:cNvPr id="0" name=""/>
        <dsp:cNvSpPr/>
      </dsp:nvSpPr>
      <dsp:spPr>
        <a:xfrm>
          <a:off x="60821" y="329207"/>
          <a:ext cx="1097359" cy="109735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594987-FBCA-42D2-8E8B-266677DFA63E}">
      <dsp:nvSpPr>
        <dsp:cNvPr id="0" name=""/>
        <dsp:cNvSpPr/>
      </dsp:nvSpPr>
      <dsp:spPr>
        <a:xfrm>
          <a:off x="928613" y="1755774"/>
          <a:ext cx="9983859" cy="877887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6823" tIns="45720" rIns="45720" bIns="45720" numCol="1" spcCol="1270" anchor="ctr" anchorCtr="0">
          <a:noAutofit/>
        </a:bodyPr>
        <a:lstStyle/>
        <a:p>
          <a:pPr lvl="0" algn="l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 smtClean="0"/>
            <a:t>스트레스는 집중이 필요하거나 도전적인 상황에서 자주 발생하며                                            몸이 적당한 긴장상태를 유지하게 하여 직장 및 학교 내 에서 성과를 높이도록 도와준다</a:t>
          </a:r>
          <a:r>
            <a:rPr lang="en-US" altLang="ko-KR" sz="1800" kern="1200" dirty="0" smtClean="0"/>
            <a:t>.</a:t>
          </a:r>
          <a:endParaRPr lang="ko-KR" altLang="en-US" sz="1800" kern="1200" dirty="0"/>
        </a:p>
      </dsp:txBody>
      <dsp:txXfrm>
        <a:off x="928613" y="1755774"/>
        <a:ext cx="9983859" cy="877887"/>
      </dsp:txXfrm>
    </dsp:sp>
    <dsp:sp modelId="{E3A3ED83-99D4-4ABF-A2AC-E8D93DD36566}">
      <dsp:nvSpPr>
        <dsp:cNvPr id="0" name=""/>
        <dsp:cNvSpPr/>
      </dsp:nvSpPr>
      <dsp:spPr>
        <a:xfrm>
          <a:off x="379934" y="1646038"/>
          <a:ext cx="1097359" cy="109735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22B3B5-B457-4D4D-8D56-F18B393F49A3}">
      <dsp:nvSpPr>
        <dsp:cNvPr id="0" name=""/>
        <dsp:cNvSpPr/>
      </dsp:nvSpPr>
      <dsp:spPr>
        <a:xfrm>
          <a:off x="609501" y="3072605"/>
          <a:ext cx="10302971" cy="877887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6823" tIns="45720" rIns="45720" bIns="45720" numCol="1" spcCol="1270" anchor="ctr" anchorCtr="0">
          <a:noAutofit/>
        </a:bodyPr>
        <a:lstStyle/>
        <a:p>
          <a:pPr lvl="0" algn="l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 smtClean="0"/>
            <a:t>스트레스의 사람을 압박하는 성질은 적절히 이용할 시                                                                      현대인에게 동기를 부여하여 자기 성장을 촉진하게 되기도 한다</a:t>
          </a:r>
          <a:r>
            <a:rPr lang="en-US" altLang="ko-KR" sz="1800" kern="1200" dirty="0" smtClean="0"/>
            <a:t>.</a:t>
          </a:r>
          <a:endParaRPr lang="ko-KR" altLang="en-US" sz="1800" kern="1200" dirty="0"/>
        </a:p>
      </dsp:txBody>
      <dsp:txXfrm>
        <a:off x="609501" y="3072605"/>
        <a:ext cx="10302971" cy="877887"/>
      </dsp:txXfrm>
    </dsp:sp>
    <dsp:sp modelId="{5CC60B85-F667-43E5-95CE-48DF5C471761}">
      <dsp:nvSpPr>
        <dsp:cNvPr id="0" name=""/>
        <dsp:cNvSpPr/>
      </dsp:nvSpPr>
      <dsp:spPr>
        <a:xfrm>
          <a:off x="60821" y="2962869"/>
          <a:ext cx="1097359" cy="109735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6C9287-34EA-4ABE-8339-BD90C2DA4C80}">
      <dsp:nvSpPr>
        <dsp:cNvPr id="0" name=""/>
        <dsp:cNvSpPr/>
      </dsp:nvSpPr>
      <dsp:spPr>
        <a:xfrm rot="5400000">
          <a:off x="6895678" y="-2801870"/>
          <a:ext cx="1131651" cy="702259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400" kern="1200" dirty="0" smtClean="0"/>
            <a:t>반박</a:t>
          </a:r>
          <a:r>
            <a:rPr lang="en-US" altLang="ko-KR" sz="1400" kern="1200" dirty="0" smtClean="0"/>
            <a:t>1. </a:t>
          </a:r>
          <a:r>
            <a:rPr lang="ko-KR" altLang="en-US" sz="1400" kern="1200" dirty="0" smtClean="0"/>
            <a:t>스트레스가 과도하게 지속될 경우 부정적인 결과를 초래할 수 있으나</a:t>
          </a:r>
          <a:r>
            <a:rPr lang="en-US" altLang="ko-KR" sz="1400" kern="1200" dirty="0" smtClean="0"/>
            <a:t>,</a:t>
          </a:r>
          <a:r>
            <a:rPr lang="ko-KR" altLang="en-US" sz="1400" kern="1200" dirty="0" smtClean="0"/>
            <a:t>               </a:t>
          </a:r>
          <a:r>
            <a:rPr lang="en-US" altLang="ko-KR" sz="1400" kern="1200" dirty="0" smtClean="0"/>
            <a:t>	</a:t>
          </a:r>
          <a:r>
            <a:rPr lang="ko-KR" altLang="en-US" sz="1400" kern="1200" dirty="0" smtClean="0"/>
            <a:t>스트레스의 양과 지속시간을 관리함으로 부정적 영향보다 긍정적인 영향을     </a:t>
          </a:r>
          <a:r>
            <a:rPr lang="en-US" altLang="ko-KR" sz="1400" kern="1200" dirty="0" smtClean="0"/>
            <a:t>	</a:t>
          </a:r>
          <a:r>
            <a:rPr lang="ko-KR" altLang="en-US" sz="1400" kern="1200" dirty="0" smtClean="0"/>
            <a:t>미치게 할 수 있다</a:t>
          </a:r>
          <a:r>
            <a:rPr lang="en-US" altLang="ko-KR" sz="1400" kern="1200" dirty="0" smtClean="0"/>
            <a:t>.</a:t>
          </a:r>
          <a:endParaRPr lang="ko-KR" altLang="en-US" sz="1400" kern="1200" dirty="0"/>
        </a:p>
      </dsp:txBody>
      <dsp:txXfrm rot="-5400000">
        <a:off x="3950208" y="198843"/>
        <a:ext cx="6967349" cy="1021165"/>
      </dsp:txXfrm>
    </dsp:sp>
    <dsp:sp modelId="{8C711B58-6F80-4A30-BEE1-70574A0A9DC1}">
      <dsp:nvSpPr>
        <dsp:cNvPr id="0" name=""/>
        <dsp:cNvSpPr/>
      </dsp:nvSpPr>
      <dsp:spPr>
        <a:xfrm>
          <a:off x="0" y="2143"/>
          <a:ext cx="3950208" cy="1414564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Q1. </a:t>
          </a:r>
          <a:r>
            <a:rPr lang="ko-KR" altLang="en-US" sz="1800" kern="1200" dirty="0" smtClean="0"/>
            <a:t>스트레스는 주로 </a:t>
          </a:r>
          <a:endParaRPr lang="en-US" altLang="ko-KR" sz="18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 smtClean="0"/>
            <a:t>부정적인 결과를 초래한다</a:t>
          </a:r>
          <a:r>
            <a:rPr lang="en-US" altLang="ko-KR" sz="1800" kern="1200" dirty="0" smtClean="0"/>
            <a:t>.</a:t>
          </a:r>
          <a:endParaRPr lang="ko-KR" altLang="en-US" sz="1800" kern="1200" dirty="0"/>
        </a:p>
      </dsp:txBody>
      <dsp:txXfrm>
        <a:off x="69053" y="71196"/>
        <a:ext cx="3812102" cy="1276458"/>
      </dsp:txXfrm>
    </dsp:sp>
    <dsp:sp modelId="{72C808CB-D849-4756-9CD9-D12CB3CA6284}">
      <dsp:nvSpPr>
        <dsp:cNvPr id="0" name=""/>
        <dsp:cNvSpPr/>
      </dsp:nvSpPr>
      <dsp:spPr>
        <a:xfrm rot="5400000">
          <a:off x="6895678" y="-1316577"/>
          <a:ext cx="1131651" cy="702259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400" kern="1200" dirty="0" smtClean="0"/>
            <a:t>반박</a:t>
          </a:r>
          <a:r>
            <a:rPr lang="en-US" altLang="ko-KR" sz="1400" kern="1200" dirty="0" smtClean="0"/>
            <a:t>1. </a:t>
          </a:r>
          <a:r>
            <a:rPr lang="ko-KR" altLang="en-US" sz="1400" kern="1200" dirty="0" smtClean="0"/>
            <a:t>과도한 스트레스가 건강에 악영향을 끼치는 것은 사실이나</a:t>
          </a:r>
          <a:r>
            <a:rPr lang="en-US" altLang="ko-KR" sz="1400" kern="1200" dirty="0" smtClean="0"/>
            <a:t>,                                          	</a:t>
          </a:r>
          <a:r>
            <a:rPr lang="ko-KR" altLang="en-US" sz="1400" kern="1200" dirty="0" smtClean="0"/>
            <a:t>이 또한 관리를 하게 된다면 오히려 긍정적인 영향을 미치게 된다</a:t>
          </a:r>
          <a:r>
            <a:rPr lang="en-US" altLang="ko-KR" sz="1400" kern="1200" dirty="0" smtClean="0"/>
            <a:t>.</a:t>
          </a:r>
          <a:endParaRPr lang="ko-KR" altLang="en-US" sz="1400" kern="1200" dirty="0"/>
        </a:p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400" kern="1200" dirty="0" smtClean="0"/>
            <a:t>반박</a:t>
          </a:r>
          <a:r>
            <a:rPr lang="en-US" altLang="ko-KR" sz="1400" kern="1200" dirty="0" smtClean="0"/>
            <a:t>2. </a:t>
          </a:r>
          <a:r>
            <a:rPr lang="ko-KR" altLang="en-US" sz="1400" kern="1200" dirty="0" smtClean="0"/>
            <a:t>예시로 운동 후 근육의 피로감은 스트레스의 일종이지만                                                    </a:t>
          </a:r>
          <a:r>
            <a:rPr lang="en-US" altLang="ko-KR" sz="1400" kern="1200" dirty="0" smtClean="0"/>
            <a:t>	</a:t>
          </a:r>
          <a:r>
            <a:rPr lang="ko-KR" altLang="en-US" sz="1400" kern="1200" dirty="0" smtClean="0"/>
            <a:t>이는 신체를 강화시키고 더 강한 체력을 만들어주는 원동력이 되기도 함</a:t>
          </a:r>
          <a:r>
            <a:rPr lang="en-US" altLang="ko-KR" sz="1400" kern="1200" dirty="0" smtClean="0"/>
            <a:t>.</a:t>
          </a:r>
          <a:r>
            <a:rPr lang="ko-KR" altLang="en-US" sz="1400" kern="1200" dirty="0" smtClean="0"/>
            <a:t> </a:t>
          </a:r>
          <a:endParaRPr lang="ko-KR" altLang="en-US" sz="1400" kern="1200" dirty="0"/>
        </a:p>
      </dsp:txBody>
      <dsp:txXfrm rot="-5400000">
        <a:off x="3950208" y="1684136"/>
        <a:ext cx="6967349" cy="1021165"/>
      </dsp:txXfrm>
    </dsp:sp>
    <dsp:sp modelId="{927F9448-FD12-447A-9AA9-33299410DD32}">
      <dsp:nvSpPr>
        <dsp:cNvPr id="0" name=""/>
        <dsp:cNvSpPr/>
      </dsp:nvSpPr>
      <dsp:spPr>
        <a:xfrm>
          <a:off x="0" y="1487436"/>
          <a:ext cx="3950208" cy="1414564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700" kern="1200" dirty="0" smtClean="0"/>
            <a:t>Q2. </a:t>
          </a:r>
          <a:r>
            <a:rPr lang="ko-KR" altLang="en-US" sz="1800" kern="1200" dirty="0" smtClean="0"/>
            <a:t>스트레스는 정신적 신체적 질병을 일으킬 수 있기에 </a:t>
          </a:r>
          <a:endParaRPr lang="en-US" altLang="ko-KR" sz="1800" kern="1200" dirty="0" smtClean="0"/>
        </a:p>
        <a:p>
          <a:pPr lvl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 smtClean="0"/>
            <a:t>스트레스는 피하는 것이 좋다</a:t>
          </a:r>
          <a:r>
            <a:rPr lang="en-US" altLang="ko-KR" sz="1800" kern="1200" dirty="0" smtClean="0"/>
            <a:t>.</a:t>
          </a:r>
          <a:endParaRPr lang="ko-KR" altLang="en-US" sz="1800" kern="1200" dirty="0"/>
        </a:p>
      </dsp:txBody>
      <dsp:txXfrm>
        <a:off x="69053" y="1556489"/>
        <a:ext cx="3812102" cy="1276458"/>
      </dsp:txXfrm>
    </dsp:sp>
    <dsp:sp modelId="{D550170B-142E-42C6-9489-2356CDB7A222}">
      <dsp:nvSpPr>
        <dsp:cNvPr id="0" name=""/>
        <dsp:cNvSpPr/>
      </dsp:nvSpPr>
      <dsp:spPr>
        <a:xfrm rot="5400000">
          <a:off x="6895678" y="168715"/>
          <a:ext cx="1131651" cy="702259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400" kern="1200" dirty="0" smtClean="0"/>
            <a:t>반박</a:t>
          </a:r>
          <a:r>
            <a:rPr lang="en-US" altLang="ko-KR" sz="1400" kern="1200" dirty="0" smtClean="0"/>
            <a:t>1. </a:t>
          </a:r>
          <a:r>
            <a:rPr lang="ko-KR" altLang="en-US" sz="1400" kern="1200" dirty="0" smtClean="0"/>
            <a:t>스트레스가 성과를 떨어뜨릴 때가 있을 수 있지만 적당한 양의 스트레스는 일의 능률을 높이고 집중하게 하여 목표를 효율적으로 완수 할 수 있게 함</a:t>
          </a:r>
          <a:r>
            <a:rPr lang="en-US" altLang="ko-KR" sz="1400" kern="1200" dirty="0" smtClean="0"/>
            <a:t>.</a:t>
          </a:r>
          <a:endParaRPr lang="ko-KR" altLang="en-US" sz="1400" kern="1200" dirty="0"/>
        </a:p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400" kern="1200" dirty="0" smtClean="0"/>
            <a:t>반박</a:t>
          </a:r>
          <a:r>
            <a:rPr lang="en-US" altLang="ko-KR" sz="1400" kern="1200" dirty="0" smtClean="0"/>
            <a:t>2. </a:t>
          </a:r>
          <a:r>
            <a:rPr lang="ko-KR" altLang="en-US" sz="1400" kern="1200" dirty="0" smtClean="0"/>
            <a:t>예시로 운동선수들은 스트레스를 이겨내며 본인의 한계를 넘어서는 등 스트레스를 동기부여와 목표를 이루기 위한 수단으로 사용 할 수도 있다</a:t>
          </a:r>
          <a:r>
            <a:rPr lang="en-US" altLang="ko-KR" sz="1400" kern="1200" dirty="0" smtClean="0"/>
            <a:t>.</a:t>
          </a:r>
          <a:endParaRPr lang="ko-KR" altLang="en-US" sz="1400" kern="1200" dirty="0"/>
        </a:p>
      </dsp:txBody>
      <dsp:txXfrm rot="-5400000">
        <a:off x="3950208" y="3169429"/>
        <a:ext cx="6967349" cy="1021165"/>
      </dsp:txXfrm>
    </dsp:sp>
    <dsp:sp modelId="{3290A77F-2F94-4067-B5D6-778EEAAE2007}">
      <dsp:nvSpPr>
        <dsp:cNvPr id="0" name=""/>
        <dsp:cNvSpPr/>
      </dsp:nvSpPr>
      <dsp:spPr>
        <a:xfrm>
          <a:off x="0" y="2972729"/>
          <a:ext cx="3950208" cy="1414564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000" kern="1200" dirty="0" smtClean="0"/>
            <a:t>Q3. </a:t>
          </a:r>
          <a:r>
            <a:rPr lang="ko-KR" altLang="en-US" sz="1800" kern="1200" dirty="0" smtClean="0"/>
            <a:t>스트레스는 성과를 떨어뜨리고</a:t>
          </a:r>
          <a:r>
            <a:rPr lang="en-US" altLang="ko-KR" sz="1800" kern="1200" dirty="0" smtClean="0"/>
            <a:t>, </a:t>
          </a:r>
          <a:r>
            <a:rPr lang="ko-KR" altLang="en-US" sz="1800" kern="1200" dirty="0" smtClean="0"/>
            <a:t>사람의 능력을 제한하는 </a:t>
          </a:r>
          <a:endParaRPr lang="en-US" altLang="ko-KR" sz="1800" kern="1200" dirty="0" smtClean="0"/>
        </a:p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 smtClean="0"/>
            <a:t>부정적인 요인이다</a:t>
          </a:r>
          <a:r>
            <a:rPr lang="en-US" altLang="ko-KR" sz="2000" kern="1200" dirty="0" smtClean="0"/>
            <a:t>.</a:t>
          </a:r>
          <a:endParaRPr lang="ko-KR" altLang="en-US" sz="2000" kern="1200" dirty="0"/>
        </a:p>
      </dsp:txBody>
      <dsp:txXfrm>
        <a:off x="69053" y="3041782"/>
        <a:ext cx="3812102" cy="12764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829601-74A5-44A3-93B8-D189463D78CB}">
      <dsp:nvSpPr>
        <dsp:cNvPr id="0" name=""/>
        <dsp:cNvSpPr/>
      </dsp:nvSpPr>
      <dsp:spPr>
        <a:xfrm>
          <a:off x="-4962529" y="-760383"/>
          <a:ext cx="5910203" cy="5910203"/>
        </a:xfrm>
        <a:prstGeom prst="blockArc">
          <a:avLst>
            <a:gd name="adj1" fmla="val 18900000"/>
            <a:gd name="adj2" fmla="val 2700000"/>
            <a:gd name="adj3" fmla="val 365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93293E-7E6A-44F0-B028-A21088AAE4DF}">
      <dsp:nvSpPr>
        <dsp:cNvPr id="0" name=""/>
        <dsp:cNvSpPr/>
      </dsp:nvSpPr>
      <dsp:spPr>
        <a:xfrm>
          <a:off x="609501" y="438943"/>
          <a:ext cx="10302971" cy="877887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6823" tIns="45720" rIns="45720" bIns="45720" numCol="1" spcCol="1270" anchor="ctr" anchorCtr="0">
          <a:noAutofit/>
        </a:bodyPr>
        <a:lstStyle/>
        <a:p>
          <a:pPr lvl="0" algn="l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0" kern="1200" dirty="0" smtClean="0"/>
            <a:t>스트레스는 효과적으로 관리 할 때 긍정적 효과를 나타낸다</a:t>
          </a:r>
          <a:r>
            <a:rPr lang="en-US" altLang="ko-KR" sz="1800" b="0" kern="1200" dirty="0" smtClean="0"/>
            <a:t>.</a:t>
          </a:r>
        </a:p>
      </dsp:txBody>
      <dsp:txXfrm>
        <a:off x="609501" y="438943"/>
        <a:ext cx="10302971" cy="877887"/>
      </dsp:txXfrm>
    </dsp:sp>
    <dsp:sp modelId="{A16EBAD3-9067-456B-BDFD-3C633B592BA3}">
      <dsp:nvSpPr>
        <dsp:cNvPr id="0" name=""/>
        <dsp:cNvSpPr/>
      </dsp:nvSpPr>
      <dsp:spPr>
        <a:xfrm>
          <a:off x="60821" y="329207"/>
          <a:ext cx="1097359" cy="109735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594987-FBCA-42D2-8E8B-266677DFA63E}">
      <dsp:nvSpPr>
        <dsp:cNvPr id="0" name=""/>
        <dsp:cNvSpPr/>
      </dsp:nvSpPr>
      <dsp:spPr>
        <a:xfrm>
          <a:off x="928613" y="1755774"/>
          <a:ext cx="9983859" cy="877887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6823" tIns="45720" rIns="45720" bIns="45720" numCol="1" spcCol="1270" anchor="ctr" anchorCtr="0">
          <a:noAutofit/>
        </a:bodyPr>
        <a:lstStyle/>
        <a:p>
          <a:pPr lvl="0" algn="l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0" kern="1200" dirty="0" smtClean="0"/>
            <a:t>취미 등에 시간을 투자하고 스트레스 관리 방법을 알아보는 것은                                              스트레스 관리에 효과적이다</a:t>
          </a:r>
          <a:r>
            <a:rPr lang="en-US" altLang="ko-KR" sz="1800" b="0" kern="1200" dirty="0" smtClean="0"/>
            <a:t>.</a:t>
          </a:r>
          <a:endParaRPr lang="ko-KR" altLang="en-US" sz="1800" kern="1200" dirty="0"/>
        </a:p>
      </dsp:txBody>
      <dsp:txXfrm>
        <a:off x="928613" y="1755774"/>
        <a:ext cx="9983859" cy="877887"/>
      </dsp:txXfrm>
    </dsp:sp>
    <dsp:sp modelId="{E3A3ED83-99D4-4ABF-A2AC-E8D93DD36566}">
      <dsp:nvSpPr>
        <dsp:cNvPr id="0" name=""/>
        <dsp:cNvSpPr/>
      </dsp:nvSpPr>
      <dsp:spPr>
        <a:xfrm>
          <a:off x="379934" y="1646038"/>
          <a:ext cx="1097359" cy="109735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22B3B5-B457-4D4D-8D56-F18B393F49A3}">
      <dsp:nvSpPr>
        <dsp:cNvPr id="0" name=""/>
        <dsp:cNvSpPr/>
      </dsp:nvSpPr>
      <dsp:spPr>
        <a:xfrm>
          <a:off x="609501" y="3072605"/>
          <a:ext cx="10302971" cy="877887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6823" tIns="45720" rIns="45720" bIns="45720" numCol="1" spcCol="1270" anchor="ctr" anchorCtr="0">
          <a:noAutofit/>
        </a:bodyPr>
        <a:lstStyle/>
        <a:p>
          <a:pPr lvl="0" algn="l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 smtClean="0"/>
            <a:t>스트레스를 잘 관리하는 사람은 신체적으로도 유익한 호르몬 반응을 유도해 면역력이 오르고</a:t>
          </a:r>
          <a:r>
            <a:rPr lang="en-US" altLang="ko-KR" sz="1800" kern="1200" dirty="0" smtClean="0"/>
            <a:t>, </a:t>
          </a:r>
          <a:r>
            <a:rPr lang="ko-KR" altLang="en-US" sz="1800" kern="1200" dirty="0" smtClean="0"/>
            <a:t>심리적으로는 성취감을 느끼게 하는 등 자기효능감이 증진되기도 한다</a:t>
          </a:r>
          <a:r>
            <a:rPr lang="en-US" altLang="ko-KR" sz="1800" kern="1200" dirty="0" smtClean="0"/>
            <a:t>.</a:t>
          </a:r>
          <a:endParaRPr lang="ko-KR" altLang="en-US" sz="1800" kern="1200" dirty="0"/>
        </a:p>
      </dsp:txBody>
      <dsp:txXfrm>
        <a:off x="609501" y="3072605"/>
        <a:ext cx="10302971" cy="877887"/>
      </dsp:txXfrm>
    </dsp:sp>
    <dsp:sp modelId="{5CC60B85-F667-43E5-95CE-48DF5C471761}">
      <dsp:nvSpPr>
        <dsp:cNvPr id="0" name=""/>
        <dsp:cNvSpPr/>
      </dsp:nvSpPr>
      <dsp:spPr>
        <a:xfrm>
          <a:off x="60821" y="2962869"/>
          <a:ext cx="1097359" cy="109735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6C9287-34EA-4ABE-8339-BD90C2DA4C80}">
      <dsp:nvSpPr>
        <dsp:cNvPr id="0" name=""/>
        <dsp:cNvSpPr/>
      </dsp:nvSpPr>
      <dsp:spPr>
        <a:xfrm rot="5400000">
          <a:off x="6849981" y="-2744576"/>
          <a:ext cx="1223045" cy="702259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400" kern="1200" dirty="0" smtClean="0"/>
            <a:t>반박</a:t>
          </a:r>
          <a:r>
            <a:rPr lang="en-US" altLang="ko-KR" sz="1400" kern="1200" dirty="0" smtClean="0"/>
            <a:t>1. </a:t>
          </a:r>
          <a:r>
            <a:rPr lang="ko-KR" altLang="en-US" sz="1400" kern="1200" dirty="0" smtClean="0"/>
            <a:t>스트레스를 관리하는 방법에는 여러가지가 있으며 요가 등의 일상에서 하기 힘든 방법 말고 본인에게 맞는 방법으로 충분히 관리가 가능하다</a:t>
          </a:r>
          <a:r>
            <a:rPr lang="en-US" altLang="ko-KR" sz="1400" kern="1200" dirty="0" smtClean="0"/>
            <a:t>.</a:t>
          </a:r>
          <a:endParaRPr lang="ko-KR" altLang="en-US" sz="1400" kern="1200" dirty="0"/>
        </a:p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400" kern="1200" dirty="0" smtClean="0"/>
            <a:t>반박</a:t>
          </a:r>
          <a:r>
            <a:rPr lang="en-US" altLang="ko-KR" sz="1400" kern="1200" dirty="0" smtClean="0"/>
            <a:t>2. </a:t>
          </a:r>
          <a:r>
            <a:rPr lang="ko-KR" altLang="en-US" sz="1400" kern="1200" dirty="0" smtClean="0"/>
            <a:t>현대에서 스트레스를 관리하는 것은 거창한 방법이 아닌 본인이 원하는 방식으로 해소 및 관리가 가능하기에 부담을 가질 필요는 없다</a:t>
          </a:r>
          <a:r>
            <a:rPr lang="en-US" altLang="ko-KR" sz="1400" kern="1200" dirty="0" smtClean="0"/>
            <a:t>.</a:t>
          </a:r>
          <a:endParaRPr lang="ko-KR" altLang="en-US" sz="1400" kern="1200" dirty="0"/>
        </a:p>
      </dsp:txBody>
      <dsp:txXfrm rot="-5400000">
        <a:off x="3950208" y="214901"/>
        <a:ext cx="6962888" cy="1103637"/>
      </dsp:txXfrm>
    </dsp:sp>
    <dsp:sp modelId="{8C711B58-6F80-4A30-BEE1-70574A0A9DC1}">
      <dsp:nvSpPr>
        <dsp:cNvPr id="0" name=""/>
        <dsp:cNvSpPr/>
      </dsp:nvSpPr>
      <dsp:spPr>
        <a:xfrm>
          <a:off x="0" y="2316"/>
          <a:ext cx="3950208" cy="1528806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Q4. </a:t>
          </a:r>
          <a:r>
            <a:rPr lang="ko-KR" altLang="en-US" sz="1800" kern="1200" dirty="0" smtClean="0"/>
            <a:t>스트레스를 관리하려면 </a:t>
          </a:r>
          <a:endParaRPr lang="en-US" altLang="ko-KR" sz="18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 smtClean="0"/>
            <a:t>현실적으로 부담감 및 어려움이 </a:t>
          </a:r>
          <a:endParaRPr lang="en-US" altLang="ko-KR" sz="18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 smtClean="0"/>
            <a:t>따른다</a:t>
          </a:r>
          <a:r>
            <a:rPr lang="en-US" altLang="ko-KR" sz="1800" kern="1200" dirty="0" smtClean="0"/>
            <a:t>.</a:t>
          </a:r>
          <a:endParaRPr lang="ko-KR" altLang="en-US" sz="1800" kern="1200" dirty="0"/>
        </a:p>
      </dsp:txBody>
      <dsp:txXfrm>
        <a:off x="74630" y="76946"/>
        <a:ext cx="3800948" cy="1379546"/>
      </dsp:txXfrm>
    </dsp:sp>
    <dsp:sp modelId="{72C808CB-D849-4756-9CD9-D12CB3CA6284}">
      <dsp:nvSpPr>
        <dsp:cNvPr id="0" name=""/>
        <dsp:cNvSpPr/>
      </dsp:nvSpPr>
      <dsp:spPr>
        <a:xfrm rot="5400000">
          <a:off x="6849981" y="-1139329"/>
          <a:ext cx="1223045" cy="702259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smtClean="0"/>
            <a:t>반박</a:t>
          </a:r>
          <a:r>
            <a:rPr lang="en-US" altLang="ko-KR" sz="1300" kern="1200" dirty="0" smtClean="0"/>
            <a:t>1. </a:t>
          </a:r>
          <a:r>
            <a:rPr lang="ko-KR" altLang="en-US" sz="1300" kern="1200" dirty="0" smtClean="0"/>
            <a:t>스트레스 관리 방법을 아는 것은 첫 걸음에 불과하며</a:t>
          </a:r>
          <a:r>
            <a:rPr lang="en-US" altLang="ko-KR" sz="1300" kern="1200" dirty="0" smtClean="0"/>
            <a:t>, </a:t>
          </a:r>
          <a:r>
            <a:rPr lang="ko-KR" altLang="en-US" sz="1300" kern="1200" dirty="0" smtClean="0"/>
            <a:t>관리 방법을                         아는 것 뿐만 아니라 직접 행동으로 실행하면서 다양한 스트레스에 대한                          저항력을 키우는 것으로 대처 불가능하던 스트레스를 관리 할 수 있다</a:t>
          </a:r>
          <a:r>
            <a:rPr lang="en-US" altLang="ko-KR" sz="1300" kern="1200" dirty="0" smtClean="0"/>
            <a:t>.</a:t>
          </a:r>
          <a:endParaRPr lang="ko-KR" altLang="en-US" sz="1300" kern="1200" dirty="0"/>
        </a:p>
        <a:p>
          <a:pPr marL="114300" lvl="1" indent="-114300" algn="l" defTabSz="5778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300" kern="1200" dirty="0" smtClean="0"/>
            <a:t>반박</a:t>
          </a:r>
          <a:r>
            <a:rPr lang="en-US" altLang="ko-KR" sz="1300" kern="1200" dirty="0" smtClean="0"/>
            <a:t>2. </a:t>
          </a:r>
          <a:r>
            <a:rPr lang="ko-KR" altLang="en-US" sz="1300" kern="1200" dirty="0" smtClean="0"/>
            <a:t>스트레스는 개인의 특성에 따라 다르게 반응할 수 있으므로 자신에게 알맞은 관리 방법을 배우는 것으로 충분하다</a:t>
          </a:r>
          <a:r>
            <a:rPr lang="en-US" altLang="ko-KR" sz="1400" kern="1200" dirty="0" smtClean="0"/>
            <a:t>.</a:t>
          </a:r>
          <a:endParaRPr lang="ko-KR" altLang="en-US" sz="1400" kern="1200" dirty="0"/>
        </a:p>
      </dsp:txBody>
      <dsp:txXfrm rot="-5400000">
        <a:off x="3950208" y="1820148"/>
        <a:ext cx="6962888" cy="1103637"/>
      </dsp:txXfrm>
    </dsp:sp>
    <dsp:sp modelId="{927F9448-FD12-447A-9AA9-33299410DD32}">
      <dsp:nvSpPr>
        <dsp:cNvPr id="0" name=""/>
        <dsp:cNvSpPr/>
      </dsp:nvSpPr>
      <dsp:spPr>
        <a:xfrm>
          <a:off x="0" y="1607563"/>
          <a:ext cx="3950208" cy="1528806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Q5. </a:t>
          </a:r>
          <a:r>
            <a:rPr lang="ko-KR" altLang="en-US" sz="1800" kern="1200" dirty="0" smtClean="0"/>
            <a:t>스트레스를 관리하는 방법을 </a:t>
          </a:r>
          <a:endParaRPr lang="en-US" altLang="ko-KR" sz="18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 smtClean="0"/>
            <a:t>아는 것 만으로 모든 스트레스를 </a:t>
          </a:r>
          <a:endParaRPr lang="en-US" altLang="ko-KR" sz="18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 smtClean="0"/>
            <a:t>관리 할 수는 없다</a:t>
          </a:r>
          <a:r>
            <a:rPr lang="en-US" altLang="ko-KR" sz="1800" kern="1200" dirty="0" smtClean="0"/>
            <a:t>.</a:t>
          </a:r>
          <a:endParaRPr lang="ko-KR" altLang="en-US" sz="1800" kern="1200" dirty="0"/>
        </a:p>
      </dsp:txBody>
      <dsp:txXfrm>
        <a:off x="74630" y="1682193"/>
        <a:ext cx="3800948" cy="1379546"/>
      </dsp:txXfrm>
    </dsp:sp>
    <dsp:sp modelId="{D550170B-142E-42C6-9489-2356CDB7A222}">
      <dsp:nvSpPr>
        <dsp:cNvPr id="0" name=""/>
        <dsp:cNvSpPr/>
      </dsp:nvSpPr>
      <dsp:spPr>
        <a:xfrm rot="5400000">
          <a:off x="6849981" y="465918"/>
          <a:ext cx="1223045" cy="702259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400" kern="1200" dirty="0" smtClean="0"/>
            <a:t>반박</a:t>
          </a:r>
          <a:r>
            <a:rPr lang="en-US" altLang="ko-KR" sz="1400" kern="1200" dirty="0" smtClean="0"/>
            <a:t>1. </a:t>
          </a:r>
          <a:r>
            <a:rPr lang="ko-KR" altLang="en-US" sz="1400" kern="1200" dirty="0" smtClean="0"/>
            <a:t>스트레스 관리를 통해 신체에는 엔도르핀 </a:t>
          </a:r>
          <a:r>
            <a:rPr lang="en-US" altLang="ko-KR" sz="1400" kern="1200" dirty="0" smtClean="0"/>
            <a:t>,</a:t>
          </a:r>
          <a:r>
            <a:rPr lang="ko-KR" altLang="en-US" sz="1400" kern="1200" dirty="0" smtClean="0"/>
            <a:t>세로토닌 등등                            긍정적인 호르몬이 분비된다는 연구결과 및 논문이 있다</a:t>
          </a:r>
          <a:r>
            <a:rPr lang="en-US" altLang="ko-KR" sz="1400" kern="1200" dirty="0" smtClean="0"/>
            <a:t>.</a:t>
          </a:r>
          <a:endParaRPr lang="ko-KR" altLang="en-US" sz="1400" kern="1200" dirty="0"/>
        </a:p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400" kern="1200" dirty="0" smtClean="0"/>
            <a:t>반박</a:t>
          </a:r>
          <a:r>
            <a:rPr lang="en-US" altLang="ko-KR" sz="1400" kern="1200" dirty="0" smtClean="0"/>
            <a:t>2. </a:t>
          </a:r>
          <a:r>
            <a:rPr lang="ko-KR" altLang="en-US" sz="1400" kern="1200" dirty="0" smtClean="0"/>
            <a:t>스트레스를 관리하는 목표는 유익한 호르몬 반응을 유도하는 것뿐만 아니라</a:t>
          </a:r>
          <a:r>
            <a:rPr lang="en-US" altLang="ko-KR" sz="1400" kern="1200" dirty="0" smtClean="0"/>
            <a:t>, </a:t>
          </a:r>
          <a:r>
            <a:rPr lang="ko-KR" altLang="en-US" sz="1400" kern="1200" dirty="0" smtClean="0"/>
            <a:t>장기적인 심리적 회복력을 증진 시키는 것이다</a:t>
          </a:r>
          <a:r>
            <a:rPr lang="en-US" altLang="ko-KR" sz="1400" kern="1200" dirty="0" smtClean="0"/>
            <a:t>.</a:t>
          </a:r>
          <a:endParaRPr lang="ko-KR" altLang="en-US" sz="1400" kern="1200" dirty="0"/>
        </a:p>
      </dsp:txBody>
      <dsp:txXfrm rot="-5400000">
        <a:off x="3950208" y="3425395"/>
        <a:ext cx="6962888" cy="1103637"/>
      </dsp:txXfrm>
    </dsp:sp>
    <dsp:sp modelId="{3290A77F-2F94-4067-B5D6-778EEAAE2007}">
      <dsp:nvSpPr>
        <dsp:cNvPr id="0" name=""/>
        <dsp:cNvSpPr/>
      </dsp:nvSpPr>
      <dsp:spPr>
        <a:xfrm>
          <a:off x="0" y="3212810"/>
          <a:ext cx="3950208" cy="1528806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Q6.</a:t>
          </a:r>
          <a:r>
            <a:rPr lang="ko-KR" altLang="en-US" sz="1800" kern="1200" dirty="0" smtClean="0"/>
            <a:t>스트레스를 관리하는 것과 </a:t>
          </a:r>
          <a:endParaRPr lang="en-US" altLang="ko-KR" sz="18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 smtClean="0"/>
            <a:t>방법이 항상 신체에 유익한 호르몬</a:t>
          </a:r>
          <a:endParaRPr lang="en-US" altLang="ko-KR" sz="18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 smtClean="0"/>
            <a:t>반응을 일으키지는 않는다</a:t>
          </a:r>
          <a:r>
            <a:rPr lang="en-US" altLang="ko-KR" sz="1800" kern="1200" dirty="0" smtClean="0"/>
            <a:t>.</a:t>
          </a:r>
          <a:endParaRPr lang="ko-KR" altLang="en-US" sz="1800" kern="1200" dirty="0"/>
        </a:p>
      </dsp:txBody>
      <dsp:txXfrm>
        <a:off x="74630" y="3287440"/>
        <a:ext cx="3800948" cy="13795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F6C602-A42E-4384-BB6E-89F049D03FDB}" type="datetime4">
              <a:rPr lang="ko-KR" altLang="en-US" smtClean="0"/>
              <a:t>2024년 11월 21일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97CD97-4686-4F5B-85EE-B28BF11E1991}" type="slidenum">
              <a:rPr lang="en-US" altLang="ko-KR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537984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맑은 고딕" panose="020B0503020000020004" pitchFamily="50" charset="-127"/>
              </a:defRPr>
            </a:lvl1pPr>
          </a:lstStyle>
          <a:p>
            <a:fld id="{0F05460B-EF4C-45B4-AEA8-01340485D332}" type="datetime4">
              <a:rPr lang="ko-KR" altLang="en-US" smtClean="0"/>
              <a:pPr/>
              <a:t>2024년 11월 21일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ko-KR" altLang="en-US" dirty="0"/>
              <a:t>마스터 텍스트 스타일을 편집하려면 클릭하세요</a:t>
            </a:r>
            <a:r>
              <a:rPr lang="en-US" altLang="ko-KR" dirty="0"/>
              <a:t>.</a:t>
            </a:r>
          </a:p>
          <a:p>
            <a:pPr lvl="1" rtl="0"/>
            <a:r>
              <a:rPr lang="ko-KR" altLang="en-US" dirty="0"/>
              <a:t>둘째 수준</a:t>
            </a:r>
          </a:p>
          <a:p>
            <a:pPr lvl="2" rtl="0"/>
            <a:r>
              <a:rPr lang="ko-KR" altLang="en-US" dirty="0"/>
              <a:t>셋째 수준</a:t>
            </a:r>
          </a:p>
          <a:p>
            <a:pPr lvl="3" rtl="0"/>
            <a:r>
              <a:rPr lang="ko-KR" altLang="en-US" dirty="0"/>
              <a:t>넷째 수준</a:t>
            </a:r>
          </a:p>
          <a:p>
            <a:pPr lvl="4" rtl="0"/>
            <a:r>
              <a:rPr lang="ko-KR" altLang="en-US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맑은 고딕" panose="020B0503020000020004" pitchFamily="50" charset="-127"/>
              </a:defRPr>
            </a:lvl1pPr>
          </a:lstStyle>
          <a:p>
            <a:fld id="{893B0CF2-7F87-4E02-A248-870047730F99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14981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맑은 고딕" panose="020B0503020000020004" pitchFamily="50" charset="-127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맑은 고딕" panose="020B0503020000020004" pitchFamily="50" charset="-127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맑은 고딕" panose="020B0503020000020004" pitchFamily="50" charset="-127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맑은 고딕" panose="020B0503020000020004" pitchFamily="50" charset="-127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맑은 고딕" panose="020B0503020000020004" pitchFamily="50" charset="-127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93B0CF2-7F87-4E02-A248-870047730F99}" type="slidenum">
              <a:rPr lang="en-US" altLang="ko-KR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951338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B0CF2-7F87-4E02-A248-870047730F99}" type="slidenum">
              <a:rPr lang="en-US" altLang="ko-KR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933091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B0CF2-7F87-4E02-A248-870047730F99}" type="slidenum">
              <a:rPr lang="en-US" altLang="ko-KR" smtClean="0"/>
              <a:pPr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327774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B0CF2-7F87-4E02-A248-870047730F99}" type="slidenum">
              <a:rPr lang="en-US" altLang="ko-KR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268116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B0CF2-7F87-4E02-A248-870047730F99}" type="slidenum">
              <a:rPr lang="en-US" altLang="ko-KR" smtClean="0"/>
              <a:pPr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477890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B0CF2-7F87-4E02-A248-870047730F99}" type="slidenum">
              <a:rPr lang="en-US" altLang="ko-KR" smtClean="0"/>
              <a:pPr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073558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B0CF2-7F87-4E02-A248-870047730F99}" type="slidenum">
              <a:rPr lang="en-US" altLang="ko-KR" smtClean="0"/>
              <a:pPr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799591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B0CF2-7F87-4E02-A248-870047730F99}" type="slidenum">
              <a:rPr lang="en-US" altLang="ko-KR" smtClean="0"/>
              <a:pPr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805249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B0CF2-7F87-4E02-A248-870047730F99}" type="slidenum">
              <a:rPr lang="en-US" altLang="ko-KR" smtClean="0"/>
              <a:pPr/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57713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B0CF2-7F87-4E02-A248-870047730F99}" type="slidenum">
              <a:rPr lang="en-US" altLang="ko-KR" smtClean="0"/>
              <a:pPr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53074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B0CF2-7F87-4E02-A248-870047730F99}" type="slidenum">
              <a:rPr lang="en-US" altLang="ko-KR" smtClean="0"/>
              <a:pPr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870879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B0CF2-7F87-4E02-A248-870047730F99}" type="slidenum">
              <a:rPr lang="en-US" altLang="ko-KR" smtClean="0"/>
              <a:pPr/>
              <a:t>12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77006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B0CF2-7F87-4E02-A248-870047730F99}" type="slidenum">
              <a:rPr lang="en-US" altLang="ko-KR" smtClean="0"/>
              <a:pPr/>
              <a:t>13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694866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B0CF2-7F87-4E02-A248-870047730F99}" type="slidenum">
              <a:rPr lang="en-US" altLang="ko-KR" smtClean="0"/>
              <a:pPr/>
              <a:t>14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405979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/>
        </p:nvGrpSpPr>
        <p:grpSpPr>
          <a:xfrm>
            <a:off x="0" y="6208894"/>
            <a:ext cx="12192000" cy="649106"/>
            <a:chOff x="0" y="6208894"/>
            <a:chExt cx="12192000" cy="649106"/>
          </a:xfrm>
        </p:grpSpPr>
        <p:sp>
          <p:nvSpPr>
            <p:cNvPr id="2" name="직사각형 1"/>
            <p:cNvSpPr/>
            <p:nvPr/>
          </p:nvSpPr>
          <p:spPr>
            <a:xfrm>
              <a:off x="3048" y="6220178"/>
              <a:ext cx="12188952" cy="6378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rtl="0"/>
              <a:endParaRPr lang="ko-KR" altLang="en-US" dirty="0">
                <a:latin typeface="바탕" panose="02030600000101010101" pitchFamily="18" charset="-127"/>
                <a:ea typeface="바탕" panose="02030600000101010101" pitchFamily="18" charset="-127"/>
              </a:endParaRPr>
            </a:p>
          </p:txBody>
        </p:sp>
        <p:cxnSp>
          <p:nvCxnSpPr>
            <p:cNvPr id="7" name="직선 연결선(S) 6"/>
            <p:cNvCxnSpPr/>
            <p:nvPr/>
          </p:nvCxnSpPr>
          <p:spPr>
            <a:xfrm>
              <a:off x="0" y="6208894"/>
              <a:ext cx="1219200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" name="직선 연결선(S) 4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tx2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rtl="0"/>
            <a:r>
              <a:rPr lang="ko-KR" altLang="en-US" smtClean="0"/>
              <a:t>마스터 제목 스타일 편집</a:t>
            </a:r>
            <a:endParaRPr kumimoji="0" lang="ko-KR" altLang="en-US" dirty="0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 rtlCol="0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rtl="0"/>
            <a:r>
              <a:rPr lang="ko-KR" altLang="en-US" smtClean="0"/>
              <a:t>클릭하여 마스터 부제목 스타일 편집</a:t>
            </a:r>
            <a:endParaRPr kumimoji="0" lang="ko-KR" altLang="en-US" dirty="0"/>
          </a:p>
        </p:txBody>
      </p: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746ECEB-AA61-48A6-AF2F-90982D48F378}" type="datetime4">
              <a:rPr lang="ko-KR" altLang="en-US" smtClean="0"/>
              <a:pPr/>
              <a:t>2024년 11월 21일</a:t>
            </a:fld>
            <a:endParaRPr lang="ko-KR" altLang="en-US" dirty="0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 altLang="en-US" dirty="0"/>
              <a:t>바닥글 추가</a:t>
            </a: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ko-KR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80820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ko-KR" altLang="en-US" smtClean="0"/>
              <a:t>마스터 제목 스타일 편집</a:t>
            </a:r>
            <a:endParaRPr kumimoji="0"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 eaLnBrk="1" latinLnBrk="0" hangingPunct="1"/>
            <a:r>
              <a:rPr lang="ko-KR" altLang="en-US" smtClean="0"/>
              <a:t>마스터 텍스트 스타일 편집</a:t>
            </a:r>
          </a:p>
          <a:p>
            <a:pPr lvl="1" rtl="0" eaLnBrk="1" latinLnBrk="0" hangingPunct="1"/>
            <a:r>
              <a:rPr lang="ko-KR" altLang="en-US" smtClean="0"/>
              <a:t>둘째 수준</a:t>
            </a:r>
          </a:p>
          <a:p>
            <a:pPr lvl="2" rtl="0" eaLnBrk="1" latinLnBrk="0" hangingPunct="1"/>
            <a:r>
              <a:rPr lang="ko-KR" altLang="en-US" smtClean="0"/>
              <a:t>셋째 수준</a:t>
            </a:r>
          </a:p>
          <a:p>
            <a:pPr lvl="3" rtl="0" eaLnBrk="1" latinLnBrk="0" hangingPunct="1"/>
            <a:r>
              <a:rPr lang="ko-KR" altLang="en-US" smtClean="0"/>
              <a:t>넷째 수준</a:t>
            </a:r>
          </a:p>
          <a:p>
            <a:pPr lvl="4" rtl="0" eaLnBrk="1" latinLnBrk="0" hangingPunct="1"/>
            <a:r>
              <a:rPr lang="ko-KR" altLang="en-US" smtClean="0"/>
              <a:t>다섯째 수준</a:t>
            </a:r>
            <a:endParaRPr kumimoji="0"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6E6A2EC-CE3C-4265-BFD5-82263CDD33CC}" type="datetime4">
              <a:rPr lang="ko-KR" altLang="en-US" smtClean="0"/>
              <a:pPr/>
              <a:t>2024년 11월 21일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 altLang="en-US" dirty="0"/>
              <a:t>바닥글 추가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ko-KR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8168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rtlCol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tx2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rtl="0"/>
            <a:r>
              <a:rPr lang="ko-KR" altLang="en-US" smtClean="0"/>
              <a:t>마스터 제목 스타일 편집</a:t>
            </a:r>
            <a:endParaRPr kumimoji="0"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rtlCol="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rtl="0" eaLnBrk="1" latinLnBrk="0" hangingPunct="1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13722AA-896E-4500-A3A5-5281EA8495B8}" type="datetime4">
              <a:rPr lang="ko-KR" altLang="en-US" smtClean="0"/>
              <a:pPr/>
              <a:t>2024년 11월 21일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 altLang="en-US" dirty="0"/>
              <a:t>바닥글 추가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ko-KR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319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rtlCol="0"/>
          <a:lstStyle/>
          <a:p>
            <a:pPr rtl="0"/>
            <a:r>
              <a:rPr lang="ko-KR" altLang="en-US" smtClean="0"/>
              <a:t>마스터 제목 스타일 편집</a:t>
            </a:r>
            <a:endParaRPr kumimoji="0"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 rtlCol="0"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rtl="0" eaLnBrk="1" latinLnBrk="0" hangingPunct="1"/>
            <a:r>
              <a:rPr lang="ko-KR" altLang="en-US" smtClean="0"/>
              <a:t>마스터 텍스트 스타일 편집</a:t>
            </a:r>
          </a:p>
          <a:p>
            <a:pPr lvl="1" rtl="0" eaLnBrk="1" latinLnBrk="0" hangingPunct="1"/>
            <a:r>
              <a:rPr lang="ko-KR" altLang="en-US" smtClean="0"/>
              <a:t>둘째 수준</a:t>
            </a:r>
          </a:p>
          <a:p>
            <a:pPr lvl="2" rtl="0" eaLnBrk="1" latinLnBrk="0" hangingPunct="1"/>
            <a:r>
              <a:rPr lang="ko-KR" altLang="en-US" smtClean="0"/>
              <a:t>셋째 수준</a:t>
            </a:r>
          </a:p>
          <a:p>
            <a:pPr lvl="3" rtl="0" eaLnBrk="1" latinLnBrk="0" hangingPunct="1"/>
            <a:r>
              <a:rPr lang="ko-KR" altLang="en-US" smtClean="0"/>
              <a:t>넷째 수준</a:t>
            </a:r>
          </a:p>
          <a:p>
            <a:pPr lvl="4" rtl="0" eaLnBrk="1" latinLnBrk="0" hangingPunct="1"/>
            <a:r>
              <a:rPr lang="ko-KR" altLang="en-US" smtClean="0"/>
              <a:t>다섯째 수준</a:t>
            </a:r>
            <a:endParaRPr kumimoji="0"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 rtlCol="0"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rtl="0" eaLnBrk="1" latinLnBrk="0" hangingPunct="1"/>
            <a:r>
              <a:rPr lang="ko-KR" altLang="en-US" smtClean="0"/>
              <a:t>마스터 텍스트 스타일 편집</a:t>
            </a:r>
          </a:p>
          <a:p>
            <a:pPr lvl="1" rtl="0" eaLnBrk="1" latinLnBrk="0" hangingPunct="1"/>
            <a:r>
              <a:rPr lang="ko-KR" altLang="en-US" smtClean="0"/>
              <a:t>둘째 수준</a:t>
            </a:r>
          </a:p>
          <a:p>
            <a:pPr lvl="2" rtl="0" eaLnBrk="1" latinLnBrk="0" hangingPunct="1"/>
            <a:r>
              <a:rPr lang="ko-KR" altLang="en-US" smtClean="0"/>
              <a:t>셋째 수준</a:t>
            </a:r>
          </a:p>
          <a:p>
            <a:pPr lvl="3" rtl="0" eaLnBrk="1" latinLnBrk="0" hangingPunct="1"/>
            <a:r>
              <a:rPr lang="ko-KR" altLang="en-US" smtClean="0"/>
              <a:t>넷째 수준</a:t>
            </a:r>
          </a:p>
          <a:p>
            <a:pPr lvl="4" rtl="0" eaLnBrk="1" latinLnBrk="0" hangingPunct="1"/>
            <a:r>
              <a:rPr lang="ko-KR" altLang="en-US" smtClean="0"/>
              <a:t>다섯째 수준</a:t>
            </a:r>
            <a:endParaRPr kumimoji="0"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870F23C-4668-4611-8437-A4113363F353}" type="datetime4">
              <a:rPr lang="ko-KR" altLang="en-US" smtClean="0"/>
              <a:pPr/>
              <a:t>2024년 11월 21일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 altLang="en-US" dirty="0"/>
              <a:t>바닥글 추가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ko-KR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901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rtlCol="0" anchor="b"/>
          <a:lstStyle>
            <a:lvl1pPr>
              <a:defRPr/>
            </a:lvl1pPr>
          </a:lstStyle>
          <a:p>
            <a:pPr rtl="0"/>
            <a:r>
              <a:rPr lang="ko-KR" altLang="en-US" smtClean="0"/>
              <a:t>마스터 제목 스타일 편집</a:t>
            </a:r>
            <a:endParaRPr kumimoji="0"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 hasCustomPrompt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rtlCol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ko-KR" altLang="en-US" dirty="0" smtClean="0"/>
              <a:t>클릭하여 마스터 텍스트 스타일 편집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2" hasCustomPrompt="1"/>
          </p:nvPr>
        </p:nvSpPr>
        <p:spPr>
          <a:xfrm>
            <a:off x="609600" y="2514600"/>
            <a:ext cx="5386917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ko-KR" altLang="en-US" dirty="0"/>
              <a:t>클릭하여 마스터 텍스트 스타일 </a:t>
            </a:r>
            <a:r>
              <a:rPr lang="ko-KR" altLang="en-US" dirty="0" smtClean="0"/>
              <a:t>편집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lvl="1" rtl="0" eaLnBrk="1" latinLnBrk="0" hangingPunct="1"/>
            <a:r>
              <a:rPr lang="ko-KR" altLang="en-US" dirty="0"/>
              <a:t>둘째 수준</a:t>
            </a:r>
          </a:p>
          <a:p>
            <a:pPr lvl="2" rtl="0" eaLnBrk="1" latinLnBrk="0" hangingPunct="1"/>
            <a:r>
              <a:rPr lang="ko-KR" altLang="en-US" dirty="0"/>
              <a:t>셋째 수준</a:t>
            </a:r>
          </a:p>
          <a:p>
            <a:pPr lvl="3" rtl="0" eaLnBrk="1" latinLnBrk="0" hangingPunct="1"/>
            <a:r>
              <a:rPr lang="ko-KR" altLang="en-US" dirty="0"/>
              <a:t>넷째 수준</a:t>
            </a:r>
          </a:p>
          <a:p>
            <a:pPr lvl="4" rtl="0" eaLnBrk="1" latinLnBrk="0" hangingPunct="1"/>
            <a:r>
              <a:rPr lang="ko-KR" altLang="en-US" dirty="0"/>
              <a:t>다섯째 수준</a:t>
            </a:r>
            <a:endParaRPr kumimoji="0"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 hasCustomPrompt="1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rtlCol="0" anchor="ctr"/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ko-KR" altLang="en-US" dirty="0" smtClean="0"/>
              <a:t>클릭하여 마스터 텍스트 스타일 편집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6" name="내용 개체 틀 5"/>
          <p:cNvSpPr>
            <a:spLocks noGrp="1"/>
          </p:cNvSpPr>
          <p:nvPr>
            <p:ph sz="quarter" idx="4" hasCustomPrompt="1"/>
          </p:nvPr>
        </p:nvSpPr>
        <p:spPr>
          <a:xfrm>
            <a:off x="6193368" y="2514600"/>
            <a:ext cx="5389033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ko-KR" altLang="en-US" dirty="0"/>
              <a:t>마스터 텍스트 </a:t>
            </a:r>
            <a:r>
              <a:rPr lang="ko-KR" altLang="en-US"/>
              <a:t>스타일을 </a:t>
            </a:r>
            <a:r>
              <a:rPr lang="ko-KR" altLang="en-US" smtClean="0"/>
              <a:t>편집하려면 </a:t>
            </a:r>
            <a:r>
              <a:rPr lang="ko-KR" altLang="en-US" dirty="0"/>
              <a:t>클릭하세요</a:t>
            </a:r>
            <a:r>
              <a:rPr lang="en-US" altLang="ko-KR" dirty="0"/>
              <a:t>.</a:t>
            </a:r>
          </a:p>
          <a:p>
            <a:pPr lvl="1" rtl="0" eaLnBrk="1" latinLnBrk="0" hangingPunct="1"/>
            <a:r>
              <a:rPr lang="ko-KR" altLang="en-US" dirty="0"/>
              <a:t>둘째 수준</a:t>
            </a:r>
          </a:p>
          <a:p>
            <a:pPr lvl="2" rtl="0" eaLnBrk="1" latinLnBrk="0" hangingPunct="1"/>
            <a:r>
              <a:rPr lang="ko-KR" altLang="en-US" dirty="0"/>
              <a:t>셋째 수준</a:t>
            </a:r>
          </a:p>
          <a:p>
            <a:pPr lvl="3" rtl="0" eaLnBrk="1" latinLnBrk="0" hangingPunct="1"/>
            <a:r>
              <a:rPr lang="ko-KR" altLang="en-US" dirty="0"/>
              <a:t>넷째 수준</a:t>
            </a:r>
          </a:p>
          <a:p>
            <a:pPr lvl="4" rtl="0" eaLnBrk="1" latinLnBrk="0" hangingPunct="1"/>
            <a:r>
              <a:rPr lang="ko-KR" altLang="en-US" dirty="0"/>
              <a:t>다섯째 수준</a:t>
            </a:r>
            <a:endParaRPr kumimoji="0" lang="ko-KR" altLang="en-US" dirty="0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7D8DCD9-134B-42D1-B7BD-0C4159B22C16}" type="datetime4">
              <a:rPr lang="ko-KR" altLang="en-US" smtClean="0"/>
              <a:pPr/>
              <a:t>2024년 11월 21일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 altLang="en-US" dirty="0"/>
              <a:t>바닥글 추가</a:t>
            </a: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ko-KR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5018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rtl="0"/>
            <a:r>
              <a:rPr lang="ko-KR" altLang="en-US" smtClean="0"/>
              <a:t>마스터 제목 스타일 편집</a:t>
            </a:r>
            <a:endParaRPr kumimoji="0"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30975A0-B2CB-4FCC-8610-604E9EA45901}" type="datetime4">
              <a:rPr lang="ko-KR" altLang="en-US" smtClean="0"/>
              <a:pPr/>
              <a:t>2024년 11월 21일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 altLang="en-US" dirty="0"/>
              <a:t>바닥글 추가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ko-KR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7181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비어 있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DBE5DC8-2898-4E25-9AFB-931A1032E364}" type="datetime4">
              <a:rPr lang="ko-KR" altLang="en-US" smtClean="0"/>
              <a:pPr/>
              <a:t>2024년 11월 21일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 altLang="en-US" dirty="0"/>
              <a:t>바닥글 추가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ko-KR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288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rtlCol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rtl="0"/>
            <a:r>
              <a:rPr lang="ko-KR" altLang="en-US" smtClean="0"/>
              <a:t>마스터 제목 스타일 편집</a:t>
            </a:r>
            <a:endParaRPr kumimoji="0"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 rtlCol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rtl="0" eaLnBrk="1" latinLnBrk="0" hangingPunct="1"/>
            <a:r>
              <a:rPr lang="ko-KR" altLang="en-US" smtClean="0"/>
              <a:t>마스터 텍스트 스타일 편집</a:t>
            </a:r>
          </a:p>
          <a:p>
            <a:pPr lvl="1" rtl="0" eaLnBrk="1" latinLnBrk="0" hangingPunct="1"/>
            <a:r>
              <a:rPr lang="ko-KR" altLang="en-US" smtClean="0"/>
              <a:t>둘째 수준</a:t>
            </a:r>
          </a:p>
          <a:p>
            <a:pPr lvl="2" rtl="0" eaLnBrk="1" latinLnBrk="0" hangingPunct="1"/>
            <a:r>
              <a:rPr lang="ko-KR" altLang="en-US" smtClean="0"/>
              <a:t>셋째 수준</a:t>
            </a:r>
          </a:p>
          <a:p>
            <a:pPr lvl="3" rtl="0" eaLnBrk="1" latinLnBrk="0" hangingPunct="1"/>
            <a:r>
              <a:rPr lang="ko-KR" altLang="en-US" smtClean="0"/>
              <a:t>넷째 수준</a:t>
            </a:r>
          </a:p>
          <a:p>
            <a:pPr lvl="4" rtl="0" eaLnBrk="1" latinLnBrk="0" hangingPunct="1"/>
            <a:r>
              <a:rPr lang="ko-KR" altLang="en-US" smtClean="0"/>
              <a:t>다섯째 수준</a:t>
            </a:r>
            <a:endParaRPr kumimoji="0"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 rtlCol="0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rtl="0" eaLnBrk="1" latinLnBrk="0" hangingPunct="1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9D8438C-A327-4EF8-B955-FFCABE60616D}" type="datetime4">
              <a:rPr lang="ko-KR" altLang="en-US" smtClean="0"/>
              <a:pPr/>
              <a:t>2024년 11월 21일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 altLang="en-US" dirty="0"/>
              <a:t>바닥글 추가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ko-KR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9192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한쪽 모서리는 잘리고 다른 쪽 모서리는 둥근 사각형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ko-KR" altLang="en-US" sz="18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2" name="직각 삼각형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ko-KR" altLang="en-US" sz="18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rtlCol="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rtl="0"/>
            <a:r>
              <a:rPr lang="ko-KR" altLang="en-US" smtClean="0"/>
              <a:t>마스터 제목 스타일 편집</a:t>
            </a:r>
            <a:endParaRPr kumimoji="0" lang="ko-KR" altLang="en-US" dirty="0"/>
          </a:p>
        </p:txBody>
      </p:sp>
      <p:sp>
        <p:nvSpPr>
          <p:cNvPr id="3" name="그림 개체 틀 2" descr="이미지를 추가할 수 있는 빈 개체 틀입니다. 개체 틀을 클릭하고 추가할 이미지를 선택하세요.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 rtlCol="0"/>
          <a:lstStyle>
            <a:lvl1pPr marL="0" indent="0">
              <a:buNone/>
              <a:defRPr sz="3200"/>
            </a:lvl1pPr>
          </a:lstStyle>
          <a:p>
            <a:pPr rtl="0"/>
            <a:r>
              <a:rPr lang="ko-KR" altLang="en-US" smtClean="0"/>
              <a:t>그림을 추가하려면 아이콘을 클릭하십시오</a:t>
            </a:r>
            <a:endParaRPr kumimoji="0"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rtlCol="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rtl="0" eaLnBrk="1" latinLnBrk="0" hangingPunct="1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C408617-CD6F-4FF7-BA0F-D3DAEC938FA9}" type="datetime4">
              <a:rPr lang="ko-KR" altLang="en-US" smtClean="0"/>
              <a:pPr/>
              <a:t>2024년 11월 21일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 altLang="en-US" dirty="0"/>
              <a:t>바닥글 추가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 rtlCol="0"/>
          <a:lstStyle/>
          <a:p>
            <a:pPr rtl="0"/>
            <a:fld id="{401CF334-2D5C-4859-84A6-CA7E6E43FAEB}" type="slidenum">
              <a:rPr lang="en-US" altLang="ko-KR" smtClean="0"/>
              <a:t>‹#›</a:t>
            </a:fld>
            <a:endParaRPr lang="ko-KR" altLang="en-US" dirty="0"/>
          </a:p>
        </p:txBody>
      </p:sp>
      <p:sp>
        <p:nvSpPr>
          <p:cNvPr id="10" name="자유형(F) 9"/>
          <p:cNvSpPr>
            <a:spLocks/>
          </p:cNvSpPr>
          <p:nvPr/>
        </p:nvSpPr>
        <p:spPr bwMode="auto">
          <a:xfrm flipV="1">
            <a:off x="-12700" y="5835651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marL="0" algn="l" rtl="0" eaLnBrk="1" latinLnBrk="0" hangingPunct="1"/>
            <a:endParaRPr kumimoji="0" lang="ko-KR" altLang="en-US" sz="1800" dirty="0">
              <a:solidFill>
                <a:schemeClr val="tx1"/>
              </a:solidFill>
              <a:latin typeface="바탕" panose="02030600000101010101" pitchFamily="18" charset="-127"/>
              <a:ea typeface="바탕" panose="02030600000101010101" pitchFamily="18" charset="-127"/>
              <a:cs typeface="+mn-cs"/>
            </a:endParaRPr>
          </a:p>
        </p:txBody>
      </p:sp>
      <p:sp>
        <p:nvSpPr>
          <p:cNvPr id="11" name="자유형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marL="0" algn="l" rtl="0" eaLnBrk="1" latinLnBrk="0" hangingPunct="1"/>
            <a:endParaRPr kumimoji="0" lang="ko-KR" altLang="en-US" sz="1800" dirty="0">
              <a:solidFill>
                <a:schemeClr val="tx1"/>
              </a:solidFill>
              <a:latin typeface="바탕" panose="02030600000101010101" pitchFamily="18" charset="-127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962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ko-KR" altLang="en-US" smtClean="0"/>
              <a:t>마스터 제목 스타일 편집</a:t>
            </a:r>
            <a:endParaRPr kumimoji="0" lang="ko-KR" altLang="en-US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 eaLnBrk="1" latinLnBrk="0" hangingPunct="1"/>
            <a:r>
              <a:rPr lang="ko-KR" altLang="en-US" smtClean="0"/>
              <a:t>마스터 텍스트 스타일 편집</a:t>
            </a:r>
          </a:p>
          <a:p>
            <a:pPr lvl="1" rtl="0" eaLnBrk="1" latinLnBrk="0" hangingPunct="1"/>
            <a:r>
              <a:rPr lang="ko-KR" altLang="en-US" smtClean="0"/>
              <a:t>둘째 수준</a:t>
            </a:r>
          </a:p>
          <a:p>
            <a:pPr lvl="2" rtl="0" eaLnBrk="1" latinLnBrk="0" hangingPunct="1"/>
            <a:r>
              <a:rPr lang="ko-KR" altLang="en-US" smtClean="0"/>
              <a:t>셋째 수준</a:t>
            </a:r>
          </a:p>
          <a:p>
            <a:pPr lvl="3" rtl="0" eaLnBrk="1" latinLnBrk="0" hangingPunct="1"/>
            <a:r>
              <a:rPr lang="ko-KR" altLang="en-US" smtClean="0"/>
              <a:t>넷째 수준</a:t>
            </a:r>
          </a:p>
          <a:p>
            <a:pPr lvl="4" rtl="0" eaLnBrk="1" latinLnBrk="0" hangingPunct="1"/>
            <a:r>
              <a:rPr lang="ko-KR" altLang="en-US" smtClean="0"/>
              <a:t>다섯째 수준</a:t>
            </a:r>
            <a:endParaRPr kumimoji="0"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9731BAB-D4C6-412F-B1DA-F81821CE99F7}" type="datetime4">
              <a:rPr lang="ko-KR" altLang="en-US" smtClean="0"/>
              <a:pPr/>
              <a:t>2024년 11월 21일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 altLang="en-US" dirty="0"/>
              <a:t>바닥글 추가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ko-KR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7777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 rtlCol="0"/>
          <a:lstStyle/>
          <a:p>
            <a:pPr rtl="0"/>
            <a:r>
              <a:rPr lang="ko-KR" altLang="en-US" smtClean="0"/>
              <a:t>마스터 제목 스타일 편집</a:t>
            </a:r>
            <a:endParaRPr kumimoji="0" lang="ko-KR" altLang="en-US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 rtlCol="0"/>
          <a:lstStyle/>
          <a:p>
            <a:pPr lvl="0" rtl="0" eaLnBrk="1" latinLnBrk="0" hangingPunct="1"/>
            <a:r>
              <a:rPr lang="ko-KR" altLang="en-US" smtClean="0"/>
              <a:t>마스터 텍스트 스타일 편집</a:t>
            </a:r>
          </a:p>
          <a:p>
            <a:pPr lvl="1" rtl="0" eaLnBrk="1" latinLnBrk="0" hangingPunct="1"/>
            <a:r>
              <a:rPr lang="ko-KR" altLang="en-US" smtClean="0"/>
              <a:t>둘째 수준</a:t>
            </a:r>
          </a:p>
          <a:p>
            <a:pPr lvl="2" rtl="0" eaLnBrk="1" latinLnBrk="0" hangingPunct="1"/>
            <a:r>
              <a:rPr lang="ko-KR" altLang="en-US" smtClean="0"/>
              <a:t>셋째 수준</a:t>
            </a:r>
          </a:p>
          <a:p>
            <a:pPr lvl="3" rtl="0" eaLnBrk="1" latinLnBrk="0" hangingPunct="1"/>
            <a:r>
              <a:rPr lang="ko-KR" altLang="en-US" smtClean="0"/>
              <a:t>넷째 수준</a:t>
            </a:r>
          </a:p>
          <a:p>
            <a:pPr lvl="4" rtl="0" eaLnBrk="1" latinLnBrk="0" hangingPunct="1"/>
            <a:r>
              <a:rPr lang="ko-KR" altLang="en-US" smtClean="0"/>
              <a:t>다섯째 수준</a:t>
            </a:r>
            <a:endParaRPr kumimoji="0"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29A4171-0E36-46E0-9D38-2564666FE754}" type="datetime4">
              <a:rPr lang="ko-KR" altLang="en-US" smtClean="0"/>
              <a:pPr/>
              <a:t>2024년 11월 21일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 altLang="en-US" dirty="0"/>
              <a:t>바닥글 추가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ko-KR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6975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그룹 24"/>
          <p:cNvGrpSpPr/>
          <p:nvPr/>
        </p:nvGrpSpPr>
        <p:grpSpPr>
          <a:xfrm>
            <a:off x="-29028" y="-7144"/>
            <a:ext cx="12240731" cy="6879658"/>
            <a:chOff x="0" y="-21658"/>
            <a:chExt cx="12240731" cy="6879658"/>
          </a:xfrm>
        </p:grpSpPr>
        <p:sp>
          <p:nvSpPr>
            <p:cNvPr id="26" name="직사각형 25"/>
            <p:cNvSpPr/>
            <p:nvPr/>
          </p:nvSpPr>
          <p:spPr>
            <a:xfrm>
              <a:off x="31633" y="0"/>
              <a:ext cx="12188952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ko-KR" altLang="en-US" dirty="0">
                <a:latin typeface="바탕" panose="02030600000101010101" pitchFamily="18" charset="-127"/>
              </a:endParaRPr>
            </a:p>
          </p:txBody>
        </p:sp>
        <p:grpSp>
          <p:nvGrpSpPr>
            <p:cNvPr id="27" name="그룹 26"/>
            <p:cNvGrpSpPr/>
            <p:nvPr/>
          </p:nvGrpSpPr>
          <p:grpSpPr>
            <a:xfrm>
              <a:off x="0" y="-21658"/>
              <a:ext cx="12240731" cy="1041400"/>
              <a:chOff x="-25356" y="-7144"/>
              <a:chExt cx="12240731" cy="1041400"/>
            </a:xfrm>
          </p:grpSpPr>
          <p:sp>
            <p:nvSpPr>
              <p:cNvPr id="28" name="자유형 27"/>
              <p:cNvSpPr>
                <a:spLocks/>
              </p:cNvSpPr>
              <p:nvPr/>
            </p:nvSpPr>
            <p:spPr bwMode="auto">
              <a:xfrm>
                <a:off x="-12700" y="-7144"/>
                <a:ext cx="12217400" cy="1041400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6" y="2"/>
                  </a:cxn>
                  <a:cxn ang="0">
                    <a:pos x="2542" y="0"/>
                  </a:cxn>
                  <a:cxn ang="0">
                    <a:pos x="4374" y="367"/>
                  </a:cxn>
                  <a:cxn ang="0">
                    <a:pos x="5766" y="55"/>
                  </a:cxn>
                  <a:cxn ang="0">
                    <a:pos x="5772" y="213"/>
                  </a:cxn>
                  <a:cxn ang="0">
                    <a:pos x="4302" y="439"/>
                  </a:cxn>
                  <a:cxn ang="0">
                    <a:pos x="1488" y="201"/>
                  </a:cxn>
                  <a:cxn ang="0">
                    <a:pos x="0" y="656"/>
                  </a:cxn>
                  <a:cxn ang="0">
                    <a:pos x="6" y="2"/>
                  </a:cxn>
                </a:cxnLst>
                <a:rect l="0" t="0" r="0" b="0"/>
                <a:pathLst>
                  <a:path w="5772" h="656">
                    <a:moveTo>
                      <a:pt x="6" y="2"/>
                    </a:moveTo>
                    <a:lnTo>
                      <a:pt x="2542" y="0"/>
                    </a:lnTo>
                    <a:cubicBezTo>
                      <a:pt x="2746" y="101"/>
                      <a:pt x="3828" y="367"/>
                      <a:pt x="4374" y="367"/>
                    </a:cubicBezTo>
                    <a:cubicBezTo>
                      <a:pt x="4920" y="367"/>
                      <a:pt x="5526" y="152"/>
                      <a:pt x="5766" y="55"/>
                    </a:cubicBezTo>
                    <a:lnTo>
                      <a:pt x="5772" y="213"/>
                    </a:lnTo>
                    <a:cubicBezTo>
                      <a:pt x="5670" y="257"/>
                      <a:pt x="5016" y="441"/>
                      <a:pt x="4302" y="439"/>
                    </a:cubicBezTo>
                    <a:cubicBezTo>
                      <a:pt x="3588" y="437"/>
                      <a:pt x="2205" y="165"/>
                      <a:pt x="1488" y="201"/>
                    </a:cubicBezTo>
                    <a:cubicBezTo>
                      <a:pt x="750" y="209"/>
                      <a:pt x="270" y="482"/>
                      <a:pt x="0" y="656"/>
                    </a:cubicBezTo>
                    <a:lnTo>
                      <a:pt x="6" y="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>
                      <a:shade val="50000"/>
                      <a:alpha val="45000"/>
                      <a:satMod val="120000"/>
                    </a:schemeClr>
                  </a:gs>
                  <a:gs pos="100000">
                    <a:schemeClr val="accent3">
                      <a:shade val="80000"/>
                      <a:alpha val="55000"/>
                      <a:satMod val="155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 marL="0" algn="l" rtl="0" eaLnBrk="1" latinLnBrk="0" hangingPunct="1"/>
                <a:endParaRPr kumimoji="0" lang="ko-KR" altLang="en-US" sz="1800" dirty="0">
                  <a:solidFill>
                    <a:schemeClr val="tx1"/>
                  </a:solidFill>
                  <a:latin typeface="바탕" panose="02030600000101010101" pitchFamily="18" charset="-127"/>
                  <a:ea typeface="+mn-ea"/>
                  <a:cs typeface="+mn-cs"/>
                </a:endParaRPr>
              </a:p>
            </p:txBody>
          </p:sp>
          <p:sp>
            <p:nvSpPr>
              <p:cNvPr id="29" name="자유형(F) 28"/>
              <p:cNvSpPr>
                <a:spLocks/>
              </p:cNvSpPr>
              <p:nvPr/>
            </p:nvSpPr>
            <p:spPr bwMode="auto">
              <a:xfrm>
                <a:off x="5842000" y="-7144"/>
                <a:ext cx="6350000" cy="638175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0" y="0"/>
                  </a:cxn>
                  <a:cxn ang="0">
                    <a:pos x="1668" y="564"/>
                  </a:cxn>
                  <a:cxn ang="0">
                    <a:pos x="3000" y="186"/>
                  </a:cxn>
                  <a:cxn ang="0">
                    <a:pos x="3000" y="6"/>
                  </a:cxn>
                  <a:cxn ang="0">
                    <a:pos x="0" y="0"/>
                  </a:cxn>
                </a:cxnLst>
                <a:rect l="0" t="0" r="0" b="0"/>
                <a:pathLst>
                  <a:path w="3000" h="595">
                    <a:moveTo>
                      <a:pt x="0" y="0"/>
                    </a:moveTo>
                    <a:cubicBezTo>
                      <a:pt x="174" y="102"/>
                      <a:pt x="1168" y="533"/>
                      <a:pt x="1668" y="564"/>
                    </a:cubicBezTo>
                    <a:cubicBezTo>
                      <a:pt x="2168" y="595"/>
                      <a:pt x="2778" y="279"/>
                      <a:pt x="3000" y="186"/>
                    </a:cubicBezTo>
                    <a:lnTo>
                      <a:pt x="3000" y="6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>
                      <a:shade val="50000"/>
                      <a:alpha val="30000"/>
                      <a:satMod val="130000"/>
                    </a:schemeClr>
                  </a:gs>
                  <a:gs pos="80000">
                    <a:schemeClr val="accent2">
                      <a:shade val="75000"/>
                      <a:alpha val="45000"/>
                      <a:satMod val="140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 marL="0" algn="l" rtl="0" eaLnBrk="1" latinLnBrk="0" hangingPunct="1"/>
                <a:endParaRPr kumimoji="0" lang="ko-KR" altLang="en-US" sz="1800" dirty="0">
                  <a:solidFill>
                    <a:schemeClr val="tx1"/>
                  </a:solidFill>
                  <a:latin typeface="바탕" panose="02030600000101010101" pitchFamily="18" charset="-127"/>
                  <a:ea typeface="+mn-ea"/>
                  <a:cs typeface="+mn-cs"/>
                </a:endParaRPr>
              </a:p>
            </p:txBody>
          </p:sp>
          <p:grpSp>
            <p:nvGrpSpPr>
              <p:cNvPr id="31" name="그룹 30"/>
              <p:cNvGrpSpPr/>
              <p:nvPr/>
            </p:nvGrpSpPr>
            <p:grpSpPr>
              <a:xfrm>
                <a:off x="-25356" y="202408"/>
                <a:ext cx="12240731" cy="649224"/>
                <a:chOff x="-19045" y="216550"/>
                <a:chExt cx="9180548" cy="649224"/>
              </a:xfrm>
            </p:grpSpPr>
            <p:sp>
              <p:nvSpPr>
                <p:cNvPr id="32" name="자유형(F) 31"/>
                <p:cNvSpPr>
                  <a:spLocks/>
                </p:cNvSpPr>
                <p:nvPr/>
              </p:nvSpPr>
              <p:spPr bwMode="auto">
                <a:xfrm rot="21435692">
                  <a:off x="-19045" y="216550"/>
                  <a:ext cx="9163050" cy="649224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966"/>
                    </a:cxn>
                    <a:cxn ang="0">
                      <a:pos x="1608" y="282"/>
                    </a:cxn>
                    <a:cxn ang="0">
                      <a:pos x="4110" y="1008"/>
                    </a:cxn>
                    <a:cxn ang="0">
                      <a:pos x="5772" y="0"/>
                    </a:cxn>
                  </a:cxnLst>
                  <a:rect l="0" t="0" r="0" b="0"/>
                  <a:pathLst>
                    <a:path w="5772" h="1055">
                      <a:moveTo>
                        <a:pt x="0" y="966"/>
                      </a:moveTo>
                      <a:cubicBezTo>
                        <a:pt x="282" y="738"/>
                        <a:pt x="923" y="275"/>
                        <a:pt x="1608" y="282"/>
                      </a:cubicBezTo>
                      <a:cubicBezTo>
                        <a:pt x="2293" y="289"/>
                        <a:pt x="3416" y="1055"/>
                        <a:pt x="4110" y="1008"/>
                      </a:cubicBezTo>
                      <a:cubicBezTo>
                        <a:pt x="4804" y="961"/>
                        <a:pt x="5426" y="210"/>
                        <a:pt x="5772" y="0"/>
                      </a:cubicBezTo>
                    </a:path>
                  </a:pathLst>
                </a:custGeom>
                <a:noFill/>
                <a:ln w="10795" cap="flat" cmpd="sng" algn="ctr">
                  <a:gradFill>
                    <a:gsLst>
                      <a:gs pos="74000">
                        <a:schemeClr val="accent3">
                          <a:shade val="75000"/>
                        </a:schemeClr>
                      </a:gs>
                      <a:gs pos="86000">
                        <a:schemeClr val="tx1">
                          <a:alpha val="29000"/>
                        </a:schemeClr>
                      </a:gs>
                      <a:gs pos="16000">
                        <a:schemeClr val="accent2">
                          <a:shade val="75000"/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 rtl="0"/>
                  <a:endParaRPr kumimoji="0" lang="ko-KR" altLang="en-US" sz="1800" dirty="0">
                    <a:latin typeface="바탕" panose="02030600000101010101" pitchFamily="18" charset="-127"/>
                  </a:endParaRPr>
                </a:p>
              </p:txBody>
            </p:sp>
            <p:sp>
              <p:nvSpPr>
                <p:cNvPr id="33" name="자유형 32"/>
                <p:cNvSpPr>
                  <a:spLocks/>
                </p:cNvSpPr>
                <p:nvPr/>
              </p:nvSpPr>
              <p:spPr bwMode="auto">
                <a:xfrm rot="21435692">
                  <a:off x="-14309" y="290003"/>
                  <a:ext cx="9175812" cy="530352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732"/>
                    </a:cxn>
                    <a:cxn ang="0">
                      <a:pos x="1638" y="228"/>
                    </a:cxn>
                    <a:cxn ang="0">
                      <a:pos x="4122" y="816"/>
                    </a:cxn>
                    <a:cxn ang="0">
                      <a:pos x="5766" y="0"/>
                    </a:cxn>
                  </a:cxnLst>
                  <a:rect l="0" t="0" r="0" b="0"/>
                  <a:pathLst>
                    <a:path w="5766" h="854">
                      <a:moveTo>
                        <a:pt x="0" y="732"/>
                      </a:moveTo>
                      <a:cubicBezTo>
                        <a:pt x="273" y="647"/>
                        <a:pt x="951" y="214"/>
                        <a:pt x="1638" y="228"/>
                      </a:cubicBezTo>
                      <a:cubicBezTo>
                        <a:pt x="2325" y="242"/>
                        <a:pt x="3434" y="854"/>
                        <a:pt x="4122" y="816"/>
                      </a:cubicBezTo>
                      <a:cubicBezTo>
                        <a:pt x="4810" y="778"/>
                        <a:pt x="5424" y="170"/>
                        <a:pt x="5766" y="0"/>
                      </a:cubicBezTo>
                    </a:path>
                  </a:pathLst>
                </a:custGeom>
                <a:noFill/>
                <a:ln w="9525" cap="flat" cmpd="sng" algn="ctr">
                  <a:gradFill>
                    <a:gsLst>
                      <a:gs pos="74000">
                        <a:schemeClr val="accent4"/>
                      </a:gs>
                      <a:gs pos="44000">
                        <a:schemeClr val="accent1"/>
                      </a:gs>
                      <a:gs pos="33000">
                        <a:schemeClr val="accent2"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 rtl="0"/>
                  <a:endParaRPr kumimoji="0" lang="ko-KR" altLang="en-US" sz="1800" dirty="0">
                    <a:latin typeface="바탕" panose="02030600000101010101" pitchFamily="18" charset="-127"/>
                  </a:endParaRPr>
                </a:p>
              </p:txBody>
            </p:sp>
          </p:grpSp>
        </p:grpSp>
      </p:grp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rtlCol="0" anchor="b">
            <a:normAutofit/>
          </a:bodyPr>
          <a:lstStyle/>
          <a:p>
            <a:pPr rtl="0"/>
            <a:r>
              <a:rPr lang="ko-KR" altLang="en-US" dirty="0"/>
              <a:t>마스터 제목 스타일 편집</a:t>
            </a:r>
            <a:endParaRPr kumimoji="0" lang="ko-KR" altLang="en-US" dirty="0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rtl="0" eaLnBrk="1" latinLnBrk="0" hangingPunct="1"/>
            <a:r>
              <a:rPr lang="ko-KR" altLang="en-US" dirty="0" smtClean="0"/>
              <a:t>마스터 텍스트 스타일을 편집하려면 클릭하세요</a:t>
            </a:r>
            <a:r>
              <a:rPr lang="en-US" altLang="ko-KR" dirty="0" smtClean="0"/>
              <a:t>.</a:t>
            </a:r>
          </a:p>
          <a:p>
            <a:pPr lvl="1" rtl="0" eaLnBrk="1" latinLnBrk="0" hangingPunct="1"/>
            <a:r>
              <a:rPr lang="ko-KR" altLang="en-US" dirty="0" smtClean="0"/>
              <a:t>둘째 수준</a:t>
            </a:r>
          </a:p>
          <a:p>
            <a:pPr lvl="2" rtl="0" eaLnBrk="1" latinLnBrk="0" hangingPunct="1"/>
            <a:r>
              <a:rPr lang="ko-KR" altLang="en-US" dirty="0" smtClean="0"/>
              <a:t>셋째 수준</a:t>
            </a:r>
          </a:p>
          <a:p>
            <a:pPr lvl="3" rtl="0" eaLnBrk="1" latinLnBrk="0" hangingPunct="1"/>
            <a:r>
              <a:rPr lang="ko-KR" altLang="en-US" dirty="0" smtClean="0"/>
              <a:t>넷째 수준</a:t>
            </a:r>
          </a:p>
          <a:p>
            <a:pPr lvl="4" rtl="0" eaLnBrk="1" latinLnBrk="0" hangingPunct="1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  <a:latin typeface="바탕" panose="02030600000101010101" pitchFamily="18" charset="-127"/>
                <a:ea typeface="바탕" panose="02030600000101010101" pitchFamily="18" charset="-127"/>
              </a:defRPr>
            </a:lvl1pPr>
          </a:lstStyle>
          <a:p>
            <a:fld id="{D6EEE579-F538-4878-B6A1-5F4B59A8BBF6}" type="datetime4">
              <a:rPr lang="ko-KR" altLang="en-US" smtClean="0"/>
              <a:pPr/>
              <a:t>2024년 11월 21일</a:t>
            </a:fld>
            <a:endParaRPr lang="ko-KR" altLang="en-US" dirty="0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  <a:latin typeface="바탕" panose="02030600000101010101" pitchFamily="18" charset="-127"/>
                <a:ea typeface="바탕" panose="02030600000101010101" pitchFamily="18" charset="-127"/>
              </a:defRPr>
            </a:lvl1pPr>
          </a:lstStyle>
          <a:p>
            <a:r>
              <a:rPr lang="ko-KR" altLang="en-US" dirty="0" smtClean="0"/>
              <a:t>바닥글 추가</a:t>
            </a:r>
            <a:endParaRPr lang="ko-KR" altLang="en-US" dirty="0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 eaLnBrk="1" latinLnBrk="0" hangingPunct="1">
              <a:defRPr kumimoji="0" sz="1100">
                <a:solidFill>
                  <a:schemeClr val="tx1"/>
                </a:solidFill>
                <a:latin typeface="바탕" panose="02030600000101010101" pitchFamily="18" charset="-127"/>
              </a:defRPr>
            </a:lvl1pPr>
          </a:lstStyle>
          <a:p>
            <a:fld id="{401CF334-2D5C-4859-84A6-CA7E6E43FAEB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4285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rtl="0" eaLnBrk="1" latinLnBrk="1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맑은 고딕" panose="020B0503020000020004" pitchFamily="50" charset="-127"/>
          <a:ea typeface="맑은 고딕" panose="020B0503020000020004" pitchFamily="50" charset="-127"/>
          <a:cs typeface="+mj-cs"/>
        </a:defRPr>
      </a:lvl1pPr>
    </p:titleStyle>
    <p:bodyStyle>
      <a:lvl1pPr marL="274320" indent="-274320" algn="l" rtl="0" eaLnBrk="1" latinLnBrk="1" hangingPunct="1">
        <a:spcBef>
          <a:spcPct val="20000"/>
        </a:spcBef>
        <a:buClr>
          <a:schemeClr val="accent3">
            <a:lumMod val="50000"/>
          </a:schemeClr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바탕" panose="02030600000101010101" pitchFamily="18" charset="-127"/>
          <a:ea typeface="바탕" panose="02030600000101010101" pitchFamily="18" charset="-127"/>
          <a:cs typeface="+mn-cs"/>
        </a:defRPr>
      </a:lvl1pPr>
      <a:lvl2pPr marL="640080" indent="-246888" algn="l" rtl="0" eaLnBrk="1" latinLnBrk="1" hangingPunct="1">
        <a:spcBef>
          <a:spcPct val="20000"/>
        </a:spcBef>
        <a:buClr>
          <a:schemeClr val="accent1">
            <a:lumMod val="50000"/>
          </a:schemeClr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바탕" panose="02030600000101010101" pitchFamily="18" charset="-127"/>
          <a:ea typeface="바탕" panose="02030600000101010101" pitchFamily="18" charset="-127"/>
          <a:cs typeface="+mn-cs"/>
        </a:defRPr>
      </a:lvl2pPr>
      <a:lvl3pPr marL="914400" indent="-246888" algn="l" rtl="0" eaLnBrk="1" latinLnBrk="1" hangingPunct="1">
        <a:spcBef>
          <a:spcPct val="20000"/>
        </a:spcBef>
        <a:buClr>
          <a:schemeClr val="accent2">
            <a:lumMod val="50000"/>
          </a:schemeClr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바탕" panose="02030600000101010101" pitchFamily="18" charset="-127"/>
          <a:ea typeface="바탕" panose="02030600000101010101" pitchFamily="18" charset="-127"/>
          <a:cs typeface="+mn-cs"/>
        </a:defRPr>
      </a:lvl3pPr>
      <a:lvl4pPr marL="1188720" indent="-210312" algn="l" rtl="0" eaLnBrk="1" latinLnBrk="1" hangingPunct="1">
        <a:spcBef>
          <a:spcPct val="20000"/>
        </a:spcBef>
        <a:buClr>
          <a:schemeClr val="accent3">
            <a:lumMod val="50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바탕" panose="02030600000101010101" pitchFamily="18" charset="-127"/>
          <a:ea typeface="바탕" panose="02030600000101010101" pitchFamily="18" charset="-127"/>
          <a:cs typeface="+mn-cs"/>
        </a:defRPr>
      </a:lvl4pPr>
      <a:lvl5pPr marL="1463040" indent="-210312" algn="l" rtl="0" eaLnBrk="1" latinLnBrk="1" hangingPunct="1">
        <a:spcBef>
          <a:spcPct val="20000"/>
        </a:spcBef>
        <a:buClr>
          <a:schemeClr val="accent4">
            <a:lumMod val="75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바탕" panose="02030600000101010101" pitchFamily="18" charset="-127"/>
          <a:ea typeface="바탕" panose="02030600000101010101" pitchFamily="18" charset="-127"/>
          <a:cs typeface="+mn-cs"/>
        </a:defRPr>
      </a:lvl5pPr>
      <a:lvl6pPr marL="1737360" indent="-210312" algn="l" rtl="0" eaLnBrk="1" latinLnBrk="1" hangingPunct="1">
        <a:spcBef>
          <a:spcPct val="20000"/>
        </a:spcBef>
        <a:buClr>
          <a:schemeClr val="accent5">
            <a:lumMod val="50000"/>
          </a:schemeClr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1" hangingPunct="1">
        <a:spcBef>
          <a:spcPct val="20000"/>
        </a:spcBef>
        <a:buClr>
          <a:schemeClr val="accent6">
            <a:lumMod val="75000"/>
          </a:schemeClr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1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0" algn="l" rtl="0" eaLnBrk="1" latinLnBrk="1" hangingPunct="1">
        <a:spcBef>
          <a:spcPct val="20000"/>
        </a:spcBef>
        <a:buClr>
          <a:schemeClr val="tx2"/>
        </a:buClr>
        <a:buFontTx/>
        <a:buNone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iss.kr/search/detail/DetailView.do?p_mat_type=be54d9b8bc7cdb09&amp;control_no=09cfd14f42ab1e03ffe0bdc3ef48d419&amp;outLink=K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ubmed.ncbi.nlm.nih.gov/?term=Miller+GE&amp;cauthor_id=15250815" TargetMode="External"/><Relationship Id="rId5" Type="http://schemas.openxmlformats.org/officeDocument/2006/relationships/hyperlink" Target="https://pubmed.ncbi.nlm.nih.gov/?term=Segerstrom+SC&amp;cauthor_id=15250815" TargetMode="External"/><Relationship Id="rId4" Type="http://schemas.openxmlformats.org/officeDocument/2006/relationships/hyperlink" Target="https://pubmed.ncbi.nlm.nih.gov/15250815/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타원 1"/>
          <p:cNvSpPr/>
          <p:nvPr/>
        </p:nvSpPr>
        <p:spPr>
          <a:xfrm>
            <a:off x="4415246" y="1737360"/>
            <a:ext cx="7654834" cy="249500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ko-KR" altLang="en-US" dirty="0" smtClean="0"/>
              <a:t>현대인의 스트레스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en-US" altLang="ko-KR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202410769 </a:t>
            </a:r>
            <a:r>
              <a:rPr lang="ko-KR" altLang="en-US" dirty="0" err="1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도예찬</a:t>
            </a:r>
            <a:endParaRPr lang="ko-KR" altLang="en-US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rtl="0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4962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ko-KR" altLang="en-US" dirty="0" smtClean="0"/>
              <a:t>목차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609600" y="2526974"/>
            <a:ext cx="10972800" cy="4284000"/>
          </a:xfrm>
        </p:spPr>
        <p:txBody>
          <a:bodyPr rtlCol="0"/>
          <a:lstStyle/>
          <a:p>
            <a:pPr marL="514350" indent="-514350">
              <a:buFont typeface="+mj-lt"/>
              <a:buAutoNum type="arabicPeriod"/>
            </a:pP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개요 및 주제 선정 이유</a:t>
            </a:r>
            <a:endParaRPr lang="en-US" altLang="ko-KR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514350" indent="-514350">
              <a:buFont typeface="+mj-lt"/>
              <a:buAutoNum type="arabicPeriod"/>
            </a:pPr>
            <a:r>
              <a:rPr lang="ko-KR" altLang="en-US" sz="28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배경지식 </a:t>
            </a:r>
            <a:r>
              <a:rPr lang="en-US" altLang="ko-KR" sz="28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&amp; </a:t>
            </a:r>
            <a:r>
              <a:rPr lang="ko-KR" altLang="en-US" sz="28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개념 설명</a:t>
            </a:r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514350" indent="-514350" rtl="0">
              <a:buFont typeface="+mj-lt"/>
              <a:buAutoNum type="arabicPeriod"/>
            </a:pP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첫 번째 논증 및 주장</a:t>
            </a:r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514350" indent="-514350" rtl="0">
              <a:buFont typeface="+mj-lt"/>
              <a:buAutoNum type="arabicPeriod"/>
            </a:pP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논증에 대한 가능한 반론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및 반박</a:t>
            </a:r>
            <a:endParaRPr lang="en-US" altLang="ko-KR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514350" indent="-514350" rtl="0">
              <a:buFont typeface="+mj-lt"/>
              <a:buAutoNum type="arabicPeriod"/>
            </a:pP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두 번째 논증 및 주장</a:t>
            </a:r>
            <a:endParaRPr lang="en-US" altLang="ko-KR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514350" indent="-514350" rtl="0">
              <a:buFont typeface="+mj-lt"/>
              <a:buAutoNum type="arabicPeriod"/>
            </a:pP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논증에 대한 가능한 반론 및 반박</a:t>
            </a:r>
            <a:endParaRPr lang="en-US" altLang="ko-KR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514350" indent="-514350" rtl="0">
              <a:buFont typeface="+mj-lt"/>
              <a:buAutoNum type="arabicPeriod"/>
            </a:pP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결론</a:t>
            </a:r>
          </a:p>
          <a:p>
            <a:pPr marL="514350" indent="-514350" rtl="0">
              <a:buFont typeface="+mj-lt"/>
              <a:buAutoNum type="arabicPeriod"/>
            </a:pP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사용 자료</a:t>
            </a:r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rtl="0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0891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ko-KR" altLang="en-US" sz="4400" dirty="0" smtClean="0"/>
              <a:t>주제 선정 이유</a:t>
            </a:r>
            <a:endParaRPr lang="ko-KR" altLang="en-US" sz="4400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609600" y="2998636"/>
            <a:ext cx="10972800" cy="3604260"/>
          </a:xfrm>
        </p:spPr>
        <p:txBody>
          <a:bodyPr rtlCol="0"/>
          <a:lstStyle/>
          <a:p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현대 사회를 살아가는 사람들의 스트레스에 대한</a:t>
            </a:r>
            <a:r>
              <a:rPr lang="en-US" altLang="ko-KR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인식과</a:t>
            </a:r>
            <a:endParaRPr lang="en-US" altLang="ko-KR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0" indent="0">
              <a:buNone/>
            </a:pP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  사람들이 모르던 좋은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스트레스에 대한 유익성 등을 알리기 </a:t>
            </a: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위해서</a:t>
            </a: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0" indent="0">
              <a:buNone/>
            </a:pPr>
            <a:endParaRPr lang="en-US" altLang="ko-KR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과거 두가지의 스트레스를 받고 스스로에게 생겼던 각각 다른 변화에 대하여 </a:t>
            </a:r>
            <a:endParaRPr lang="en-US" altLang="ko-KR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0" indent="0">
              <a:buNone/>
            </a:pP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  조금 더 자세히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알아보고 싶어 졌기 때문</a:t>
            </a:r>
            <a:endParaRPr lang="en-US" altLang="ko-KR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0" indent="0">
              <a:buNone/>
            </a:pPr>
            <a:endParaRPr lang="en-US" altLang="ko-KR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0" indent="0">
              <a:buNone/>
            </a:pPr>
            <a:endParaRPr lang="en-US" altLang="ko-KR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endParaRPr lang="en-US" altLang="ko-KR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87918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ko-KR" altLang="en-US" sz="4400" dirty="0" smtClean="0"/>
              <a:t>배경지식 </a:t>
            </a:r>
            <a:r>
              <a:rPr lang="en-US" altLang="ko-KR" sz="4400" dirty="0" smtClean="0"/>
              <a:t>&amp; </a:t>
            </a:r>
            <a:r>
              <a:rPr lang="ko-KR" altLang="en-US" sz="4400" dirty="0" smtClean="0"/>
              <a:t>개념 설명</a:t>
            </a:r>
            <a:endParaRPr lang="ko-KR" altLang="en-US" sz="4400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609600" y="2998636"/>
            <a:ext cx="10972800" cy="3604260"/>
          </a:xfrm>
        </p:spPr>
        <p:txBody>
          <a:bodyPr rtlCol="0">
            <a:normAutofit fontScale="92500"/>
          </a:bodyPr>
          <a:lstStyle/>
          <a:p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스트레스란</a:t>
            </a:r>
            <a:r>
              <a:rPr lang="en-US" altLang="ko-KR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? </a:t>
            </a:r>
            <a:r>
              <a:rPr lang="ko-KR" altLang="en-US" dirty="0"/>
              <a:t>스트레스라는 단어의 어원은 라틴어 **</a:t>
            </a:r>
            <a:r>
              <a:rPr lang="en-US" altLang="ko-KR" dirty="0"/>
              <a:t>"</a:t>
            </a:r>
            <a:r>
              <a:rPr lang="en-US" altLang="ko-KR" dirty="0" err="1"/>
              <a:t>stringere</a:t>
            </a:r>
            <a:r>
              <a:rPr lang="en-US" altLang="ko-KR" dirty="0"/>
              <a:t>"**</a:t>
            </a:r>
            <a:r>
              <a:rPr lang="ko-KR" altLang="en-US" dirty="0"/>
              <a:t>에서 비롯되었으며</a:t>
            </a:r>
            <a:r>
              <a:rPr lang="en-US" altLang="ko-KR" dirty="0"/>
              <a:t>, </a:t>
            </a:r>
            <a:r>
              <a:rPr lang="ko-KR" altLang="en-US" dirty="0"/>
              <a:t>이는 </a:t>
            </a:r>
            <a:r>
              <a:rPr lang="en-US" altLang="ko-KR" dirty="0"/>
              <a:t>"</a:t>
            </a:r>
            <a:r>
              <a:rPr lang="ko-KR" altLang="en-US" dirty="0"/>
              <a:t>팽팽하게 죄다</a:t>
            </a:r>
            <a:r>
              <a:rPr lang="en-US" altLang="ko-KR" dirty="0"/>
              <a:t>" </a:t>
            </a:r>
            <a:r>
              <a:rPr lang="ko-KR" altLang="en-US" dirty="0"/>
              <a:t>또는 </a:t>
            </a:r>
            <a:r>
              <a:rPr lang="en-US" altLang="ko-KR" dirty="0"/>
              <a:t>"</a:t>
            </a:r>
            <a:r>
              <a:rPr lang="ko-KR" altLang="en-US" dirty="0"/>
              <a:t>압박하다</a:t>
            </a:r>
            <a:r>
              <a:rPr lang="en-US" altLang="ko-KR" dirty="0"/>
              <a:t>"</a:t>
            </a:r>
            <a:r>
              <a:rPr lang="ko-KR" altLang="en-US" dirty="0"/>
              <a:t>는 의미를 </a:t>
            </a:r>
            <a:r>
              <a:rPr lang="ko-KR" altLang="en-US" dirty="0" smtClean="0"/>
              <a:t>가짐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 </a:t>
            </a:r>
            <a:r>
              <a:rPr lang="ko-KR" altLang="en-US" dirty="0"/>
              <a:t>어원에서 알 수 있듯 스트레스는 우리 몸의 긴장 상태를 유발하며</a:t>
            </a:r>
            <a:r>
              <a:rPr lang="en-US" altLang="ko-KR" dirty="0"/>
              <a:t>, </a:t>
            </a:r>
            <a:r>
              <a:rPr lang="ko-KR" altLang="en-US" dirty="0"/>
              <a:t>신체적</a:t>
            </a:r>
            <a:r>
              <a:rPr lang="en-US" altLang="ko-KR" dirty="0"/>
              <a:t>, </a:t>
            </a:r>
            <a:r>
              <a:rPr lang="ko-KR" altLang="en-US" dirty="0"/>
              <a:t>정신적 압박감을 </a:t>
            </a:r>
            <a:r>
              <a:rPr lang="ko-KR" altLang="en-US" dirty="0" smtClean="0"/>
              <a:t>느끼게 함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marL="0" indent="0">
              <a:buNone/>
            </a:pPr>
            <a:endParaRPr lang="en-US" altLang="ko-KR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좋은 스트레스란</a:t>
            </a:r>
            <a:r>
              <a:rPr lang="en-US" altLang="ko-KR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?</a:t>
            </a:r>
            <a:r>
              <a:rPr lang="ko-KR" altLang="en-US" dirty="0"/>
              <a:t> 좋은 스트레스는 **</a:t>
            </a:r>
            <a:r>
              <a:rPr lang="en-US" altLang="ko-KR" dirty="0"/>
              <a:t>Eustress(</a:t>
            </a:r>
            <a:r>
              <a:rPr lang="ko-KR" altLang="en-US" dirty="0" err="1"/>
              <a:t>이스트레스</a:t>
            </a:r>
            <a:r>
              <a:rPr lang="en-US" altLang="ko-KR" dirty="0"/>
              <a:t>)**</a:t>
            </a:r>
            <a:r>
              <a:rPr lang="ko-KR" altLang="en-US" dirty="0"/>
              <a:t>로 불리며</a:t>
            </a:r>
            <a:r>
              <a:rPr lang="en-US" altLang="ko-KR" dirty="0"/>
              <a:t>, </a:t>
            </a:r>
            <a:r>
              <a:rPr lang="ko-KR" altLang="en-US" dirty="0"/>
              <a:t>보통 긍정적이고 도전적인 상황에서 </a:t>
            </a:r>
            <a:r>
              <a:rPr lang="ko-KR" altLang="en-US" dirty="0" smtClean="0"/>
              <a:t>발생함</a:t>
            </a:r>
            <a:r>
              <a:rPr lang="en-US" altLang="ko-KR" dirty="0" smtClean="0"/>
              <a:t>. </a:t>
            </a:r>
            <a:r>
              <a:rPr lang="ko-KR" altLang="en-US" dirty="0" smtClean="0"/>
              <a:t>기본적으로 스트레스와 같으나</a:t>
            </a:r>
            <a:r>
              <a:rPr lang="en-US" altLang="ko-KR" dirty="0" smtClean="0"/>
              <a:t>, 	</a:t>
            </a:r>
            <a:r>
              <a:rPr lang="ko-KR" altLang="en-US" dirty="0" smtClean="0"/>
              <a:t>이스트레스는 </a:t>
            </a:r>
            <a:r>
              <a:rPr lang="ko-KR" altLang="en-US" dirty="0"/>
              <a:t>우리가 목표를 달성하려고 할 때 경험하는 긴장감이나 </a:t>
            </a:r>
            <a:r>
              <a:rPr lang="ko-KR" altLang="en-US" dirty="0" smtClean="0"/>
              <a:t>압박감 등</a:t>
            </a:r>
            <a:r>
              <a:rPr lang="en-US" altLang="ko-KR" dirty="0" smtClean="0"/>
              <a:t> </a:t>
            </a:r>
            <a:r>
              <a:rPr lang="ko-KR" altLang="en-US" dirty="0"/>
              <a:t>그 자체로 부정적인 </a:t>
            </a:r>
            <a:r>
              <a:rPr lang="ko-KR" altLang="en-US" dirty="0" smtClean="0"/>
              <a:t>감정보다는 </a:t>
            </a:r>
            <a:r>
              <a:rPr lang="ko-KR" altLang="en-US" dirty="0"/>
              <a:t>오히려 성취감을 얻을 수 있는 원동력이 된다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en-US" altLang="ko-KR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endParaRPr lang="en-US" altLang="ko-KR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9256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ko-KR" altLang="en-US" sz="4400" dirty="0" smtClean="0"/>
              <a:t>논증 및 주장</a:t>
            </a:r>
            <a:endParaRPr lang="ko-KR" altLang="en-US" sz="4400" dirty="0"/>
          </a:p>
        </p:txBody>
      </p:sp>
      <p:grpSp>
        <p:nvGrpSpPr>
          <p:cNvPr id="4" name="그룹 3"/>
          <p:cNvGrpSpPr/>
          <p:nvPr/>
        </p:nvGrpSpPr>
        <p:grpSpPr>
          <a:xfrm>
            <a:off x="122903" y="2134395"/>
            <a:ext cx="12666290" cy="4049946"/>
            <a:chOff x="122903" y="2134395"/>
            <a:chExt cx="12666290" cy="4049946"/>
          </a:xfrm>
        </p:grpSpPr>
        <p:sp>
          <p:nvSpPr>
            <p:cNvPr id="17" name="직사각형 16"/>
            <p:cNvSpPr/>
            <p:nvPr/>
          </p:nvSpPr>
          <p:spPr>
            <a:xfrm>
              <a:off x="6134449" y="3033157"/>
              <a:ext cx="6068568" cy="241873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122903" y="2134395"/>
              <a:ext cx="6794090" cy="4049946"/>
              <a:chOff x="122903" y="2134395"/>
              <a:chExt cx="6794090" cy="4049946"/>
            </a:xfrm>
          </p:grpSpPr>
          <p:grpSp>
            <p:nvGrpSpPr>
              <p:cNvPr id="5" name="그룹 4"/>
              <p:cNvGrpSpPr/>
              <p:nvPr/>
            </p:nvGrpSpPr>
            <p:grpSpPr>
              <a:xfrm>
                <a:off x="122903" y="2134395"/>
                <a:ext cx="6794090" cy="4049946"/>
                <a:chOff x="2280302" y="1935163"/>
                <a:chExt cx="7631395" cy="4389437"/>
              </a:xfrm>
              <a:scene3d>
                <a:camera prst="orthographicFront">
                  <a:rot lat="0" lon="21599981" rev="10799999"/>
                </a:camera>
                <a:lightRig rig="threePt" dir="t"/>
              </a:scene3d>
            </p:grpSpPr>
            <p:sp>
              <p:nvSpPr>
                <p:cNvPr id="6" name="직선 연결선 5"/>
                <p:cNvSpPr/>
                <p:nvPr/>
              </p:nvSpPr>
              <p:spPr>
                <a:xfrm>
                  <a:off x="4475020" y="5666184"/>
                  <a:ext cx="4406994" cy="0"/>
                </a:xfrm>
                <a:prstGeom prst="line">
                  <a:avLst/>
                </a:prstGeom>
                <a:scene3d>
                  <a:camera prst="orthographicFront">
                    <a:rot lat="0" lon="21599981" rev="10799999"/>
                  </a:camera>
                  <a:lightRig rig="threePt" dir="t"/>
                </a:scene3d>
              </p:spPr>
              <p:style>
                <a:lnRef idx="2">
                  <a:schemeClr val="accent1">
                    <a:shade val="60000"/>
                    <a:hueOff val="0"/>
                    <a:satOff val="0"/>
                    <a:lumOff val="0"/>
                    <a:alphaOff val="0"/>
                  </a:schemeClr>
                </a:lnRef>
                <a:fillRef idx="0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tx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7" name="직선 연결선 6"/>
                <p:cNvSpPr/>
                <p:nvPr/>
              </p:nvSpPr>
              <p:spPr>
                <a:xfrm>
                  <a:off x="4475020" y="4129881"/>
                  <a:ext cx="3774915" cy="0"/>
                </a:xfrm>
                <a:prstGeom prst="line">
                  <a:avLst/>
                </a:prstGeom>
                <a:scene3d>
                  <a:camera prst="orthographicFront">
                    <a:rot lat="0" lon="21599981" rev="10799999"/>
                  </a:camera>
                  <a:lightRig rig="threePt" dir="t"/>
                </a:scene3d>
              </p:spPr>
              <p:style>
                <a:lnRef idx="2">
                  <a:schemeClr val="accent1">
                    <a:shade val="60000"/>
                    <a:hueOff val="0"/>
                    <a:satOff val="0"/>
                    <a:lumOff val="0"/>
                    <a:alphaOff val="0"/>
                  </a:schemeClr>
                </a:lnRef>
                <a:fillRef idx="0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tx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8" name="직선 연결선 7"/>
                <p:cNvSpPr/>
                <p:nvPr/>
              </p:nvSpPr>
              <p:spPr>
                <a:xfrm>
                  <a:off x="4475020" y="2593578"/>
                  <a:ext cx="4406994" cy="0"/>
                </a:xfrm>
                <a:prstGeom prst="line">
                  <a:avLst/>
                </a:prstGeom>
                <a:scene3d>
                  <a:camera prst="orthographicFront">
                    <a:rot lat="0" lon="21599981" rev="10799999"/>
                  </a:camera>
                  <a:lightRig rig="threePt" dir="t"/>
                </a:scene3d>
              </p:spPr>
              <p:style>
                <a:lnRef idx="2">
                  <a:schemeClr val="accent1">
                    <a:shade val="60000"/>
                    <a:hueOff val="0"/>
                    <a:satOff val="0"/>
                    <a:lumOff val="0"/>
                    <a:alphaOff val="0"/>
                  </a:schemeClr>
                </a:lnRef>
                <a:fillRef idx="0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tx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9" name="타원 8"/>
                <p:cNvSpPr/>
                <p:nvPr/>
              </p:nvSpPr>
              <p:spPr>
                <a:xfrm>
                  <a:off x="2280302" y="1935163"/>
                  <a:ext cx="4389437" cy="4389437"/>
                </a:xfrm>
                <a:prstGeom prst="ellipse">
                  <a:avLst/>
                </a:prstGeom>
                <a:solidFill>
                  <a:schemeClr val="accent1">
                    <a:tint val="50000"/>
                    <a:hueOff val="0"/>
                    <a:satOff val="0"/>
                    <a:lumOff val="0"/>
                  </a:schemeClr>
                </a:solidFill>
                <a:scene3d>
                  <a:camera prst="orthographicFront">
                    <a:rot lat="0" lon="21599981" rev="10799999"/>
                  </a:camera>
                  <a:lightRig rig="threePt" dir="t"/>
                </a:scene3d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rgbClr r="0" g="0" b="0"/>
                </a:fillRef>
                <a:effectRef idx="0">
                  <a:schemeClr val="accent1">
                    <a:tint val="5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10" name="자유형 9"/>
                <p:cNvSpPr/>
                <p:nvPr/>
              </p:nvSpPr>
              <p:spPr>
                <a:xfrm>
                  <a:off x="3070400" y="4265954"/>
                  <a:ext cx="2809239" cy="1448514"/>
                </a:xfrm>
                <a:custGeom>
                  <a:avLst/>
                  <a:gdLst>
                    <a:gd name="connsiteX0" fmla="*/ 0 w 2809239"/>
                    <a:gd name="connsiteY0" fmla="*/ 0 h 1448514"/>
                    <a:gd name="connsiteX1" fmla="*/ 2809239 w 2809239"/>
                    <a:gd name="connsiteY1" fmla="*/ 0 h 1448514"/>
                    <a:gd name="connsiteX2" fmla="*/ 2809239 w 2809239"/>
                    <a:gd name="connsiteY2" fmla="*/ 1448514 h 1448514"/>
                    <a:gd name="connsiteX3" fmla="*/ 0 w 2809239"/>
                    <a:gd name="connsiteY3" fmla="*/ 1448514 h 1448514"/>
                    <a:gd name="connsiteX4" fmla="*/ 0 w 2809239"/>
                    <a:gd name="connsiteY4" fmla="*/ 0 h 14485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809239" h="1448514">
                      <a:moveTo>
                        <a:pt x="0" y="0"/>
                      </a:moveTo>
                      <a:lnTo>
                        <a:pt x="2809239" y="0"/>
                      </a:lnTo>
                      <a:lnTo>
                        <a:pt x="2809239" y="1448514"/>
                      </a:lnTo>
                      <a:lnTo>
                        <a:pt x="0" y="14485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>
                  <a:noFill/>
                </a:ln>
                <a:scene3d>
                  <a:camera prst="orthographicFront">
                    <a:rot lat="0" lon="21599981" rev="10799999"/>
                  </a:camera>
                  <a:lightRig rig="threePt" dir="t"/>
                </a:scene3d>
                <a:sp3d/>
              </p:spPr>
              <p:style>
                <a:lnRef idx="2">
                  <a:scrgbClr r="0" g="0" b="0"/>
                </a:lnRef>
                <a:fillRef idx="1">
                  <a:scrgbClr r="0" g="0" b="0"/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0" tIns="0" rIns="0" bIns="0" numCol="1" spcCol="1270" anchor="b" anchorCtr="0">
                  <a:noAutofit/>
                </a:bodyPr>
                <a:lstStyle/>
                <a:p>
                  <a:pPr lvl="0" algn="ctr" defTabSz="2889250" latinLnBrk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ko-KR" altLang="en-US" sz="6500" kern="1200"/>
                </a:p>
              </p:txBody>
            </p:sp>
            <p:sp>
              <p:nvSpPr>
                <p:cNvPr id="11" name="타원 10"/>
                <p:cNvSpPr/>
                <p:nvPr/>
              </p:nvSpPr>
              <p:spPr>
                <a:xfrm>
                  <a:off x="8223599" y="1935163"/>
                  <a:ext cx="1316831" cy="1316831"/>
                </a:xfrm>
                <a:prstGeom prst="ellipse">
                  <a:avLst/>
                </a:prstGeom>
                <a:ln>
                  <a:solidFill>
                    <a:schemeClr val="accent1"/>
                  </a:solidFill>
                </a:ln>
                <a:scene3d>
                  <a:camera prst="orthographicFront">
                    <a:rot lat="0" lon="21599981" rev="10799999"/>
                  </a:camera>
                  <a:lightRig rig="threePt" dir="t"/>
                </a:scene3d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5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5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12" name="자유형 11"/>
                <p:cNvSpPr/>
                <p:nvPr/>
              </p:nvSpPr>
              <p:spPr>
                <a:xfrm>
                  <a:off x="9540430" y="1935163"/>
                  <a:ext cx="371267" cy="1316831"/>
                </a:xfrm>
                <a:custGeom>
                  <a:avLst/>
                  <a:gdLst>
                    <a:gd name="connsiteX0" fmla="*/ 0 w 371267"/>
                    <a:gd name="connsiteY0" fmla="*/ 0 h 1316831"/>
                    <a:gd name="connsiteX1" fmla="*/ 371267 w 371267"/>
                    <a:gd name="connsiteY1" fmla="*/ 0 h 1316831"/>
                    <a:gd name="connsiteX2" fmla="*/ 371267 w 371267"/>
                    <a:gd name="connsiteY2" fmla="*/ 1316831 h 1316831"/>
                    <a:gd name="connsiteX3" fmla="*/ 0 w 371267"/>
                    <a:gd name="connsiteY3" fmla="*/ 1316831 h 1316831"/>
                    <a:gd name="connsiteX4" fmla="*/ 0 w 371267"/>
                    <a:gd name="connsiteY4" fmla="*/ 0 h 131683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71267" h="1316831">
                      <a:moveTo>
                        <a:pt x="0" y="0"/>
                      </a:moveTo>
                      <a:lnTo>
                        <a:pt x="371267" y="0"/>
                      </a:lnTo>
                      <a:lnTo>
                        <a:pt x="371267" y="1316831"/>
                      </a:lnTo>
                      <a:lnTo>
                        <a:pt x="0" y="131683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cene3d>
                  <a:camera prst="orthographicFront">
                    <a:rot lat="0" lon="21599981" rev="10799999"/>
                  </a:camera>
                  <a:lightRig rig="threePt" dir="t"/>
                </a:scene3d>
              </p:spPr>
              <p:style>
                <a:lnRef idx="0">
                  <a:schemeClr val="dk1">
                    <a:alpha val="0"/>
                    <a:hueOff val="0"/>
                    <a:satOff val="0"/>
                    <a:lumOff val="0"/>
                    <a:alphaOff val="0"/>
                  </a:schemeClr>
                </a:lnRef>
                <a:fill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tx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6670" tIns="0" rIns="26670" bIns="0" numCol="1" spcCol="1270" anchor="ctr" anchorCtr="0">
                  <a:noAutofit/>
                </a:bodyPr>
                <a:lstStyle/>
                <a:p>
                  <a:pPr lvl="0" algn="l" defTabSz="311150" latinLnBrk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ko-KR" altLang="en-US" sz="700" kern="1200"/>
                </a:p>
              </p:txBody>
            </p:sp>
            <p:sp>
              <p:nvSpPr>
                <p:cNvPr id="13" name="타원 12"/>
                <p:cNvSpPr/>
                <p:nvPr/>
              </p:nvSpPr>
              <p:spPr>
                <a:xfrm>
                  <a:off x="7591520" y="3471465"/>
                  <a:ext cx="1316831" cy="1316831"/>
                </a:xfrm>
                <a:prstGeom prst="ellipse">
                  <a:avLst/>
                </a:prstGeom>
                <a:ln>
                  <a:solidFill>
                    <a:schemeClr val="accent1"/>
                  </a:solidFill>
                </a:ln>
                <a:scene3d>
                  <a:camera prst="orthographicFront">
                    <a:rot lat="0" lon="21599981" rev="10799999"/>
                  </a:camera>
                  <a:lightRig rig="threePt" dir="t"/>
                </a:scene3d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5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5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14" name="자유형 13"/>
                <p:cNvSpPr/>
                <p:nvPr/>
              </p:nvSpPr>
              <p:spPr>
                <a:xfrm>
                  <a:off x="8908351" y="3471465"/>
                  <a:ext cx="434475" cy="1316831"/>
                </a:xfrm>
                <a:custGeom>
                  <a:avLst/>
                  <a:gdLst>
                    <a:gd name="connsiteX0" fmla="*/ 0 w 434475"/>
                    <a:gd name="connsiteY0" fmla="*/ 0 h 1316831"/>
                    <a:gd name="connsiteX1" fmla="*/ 434475 w 434475"/>
                    <a:gd name="connsiteY1" fmla="*/ 0 h 1316831"/>
                    <a:gd name="connsiteX2" fmla="*/ 434475 w 434475"/>
                    <a:gd name="connsiteY2" fmla="*/ 1316831 h 1316831"/>
                    <a:gd name="connsiteX3" fmla="*/ 0 w 434475"/>
                    <a:gd name="connsiteY3" fmla="*/ 1316831 h 1316831"/>
                    <a:gd name="connsiteX4" fmla="*/ 0 w 434475"/>
                    <a:gd name="connsiteY4" fmla="*/ 0 h 131683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34475" h="1316831">
                      <a:moveTo>
                        <a:pt x="0" y="0"/>
                      </a:moveTo>
                      <a:lnTo>
                        <a:pt x="434475" y="0"/>
                      </a:lnTo>
                      <a:lnTo>
                        <a:pt x="434475" y="1316831"/>
                      </a:lnTo>
                      <a:lnTo>
                        <a:pt x="0" y="131683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cene3d>
                  <a:camera prst="orthographicFront">
                    <a:rot lat="0" lon="21599981" rev="10799999"/>
                  </a:camera>
                  <a:lightRig rig="threePt" dir="t"/>
                </a:scene3d>
              </p:spPr>
              <p:style>
                <a:lnRef idx="0">
                  <a:schemeClr val="dk1">
                    <a:alpha val="0"/>
                    <a:hueOff val="0"/>
                    <a:satOff val="0"/>
                    <a:lumOff val="0"/>
                    <a:alphaOff val="0"/>
                  </a:schemeClr>
                </a:lnRef>
                <a:fill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tx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6670" tIns="0" rIns="26670" bIns="0" numCol="1" spcCol="1270" anchor="ctr" anchorCtr="0">
                  <a:noAutofit/>
                </a:bodyPr>
                <a:lstStyle/>
                <a:p>
                  <a:pPr lvl="0" algn="l" defTabSz="311150" latinLnBrk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ko-KR" altLang="en-US" sz="700" kern="1200"/>
                </a:p>
              </p:txBody>
            </p:sp>
            <p:sp>
              <p:nvSpPr>
                <p:cNvPr id="15" name="타원 14"/>
                <p:cNvSpPr/>
                <p:nvPr/>
              </p:nvSpPr>
              <p:spPr>
                <a:xfrm>
                  <a:off x="8223599" y="5007768"/>
                  <a:ext cx="1316831" cy="1316831"/>
                </a:xfrm>
                <a:prstGeom prst="ellipse">
                  <a:avLst/>
                </a:prstGeom>
                <a:ln>
                  <a:solidFill>
                    <a:schemeClr val="accent1"/>
                  </a:solidFill>
                </a:ln>
                <a:scene3d>
                  <a:camera prst="orthographicFront">
                    <a:rot lat="0" lon="21599981" rev="10799999"/>
                  </a:camera>
                  <a:lightRig rig="threePt" dir="t"/>
                </a:scene3d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5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5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16" name="자유형 15"/>
                <p:cNvSpPr/>
                <p:nvPr/>
              </p:nvSpPr>
              <p:spPr>
                <a:xfrm>
                  <a:off x="9540430" y="5007768"/>
                  <a:ext cx="371267" cy="1316831"/>
                </a:xfrm>
                <a:custGeom>
                  <a:avLst/>
                  <a:gdLst>
                    <a:gd name="connsiteX0" fmla="*/ 0 w 371267"/>
                    <a:gd name="connsiteY0" fmla="*/ 0 h 1316831"/>
                    <a:gd name="connsiteX1" fmla="*/ 371267 w 371267"/>
                    <a:gd name="connsiteY1" fmla="*/ 0 h 1316831"/>
                    <a:gd name="connsiteX2" fmla="*/ 371267 w 371267"/>
                    <a:gd name="connsiteY2" fmla="*/ 1316831 h 1316831"/>
                    <a:gd name="connsiteX3" fmla="*/ 0 w 371267"/>
                    <a:gd name="connsiteY3" fmla="*/ 1316831 h 1316831"/>
                    <a:gd name="connsiteX4" fmla="*/ 0 w 371267"/>
                    <a:gd name="connsiteY4" fmla="*/ 0 h 131683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71267" h="1316831">
                      <a:moveTo>
                        <a:pt x="0" y="0"/>
                      </a:moveTo>
                      <a:lnTo>
                        <a:pt x="371267" y="0"/>
                      </a:lnTo>
                      <a:lnTo>
                        <a:pt x="371267" y="1316831"/>
                      </a:lnTo>
                      <a:lnTo>
                        <a:pt x="0" y="131683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cene3d>
                  <a:camera prst="orthographicFront">
                    <a:rot lat="0" lon="21599981" rev="10799999"/>
                  </a:camera>
                  <a:lightRig rig="threePt" dir="t"/>
                </a:scene3d>
              </p:spPr>
              <p:style>
                <a:lnRef idx="0">
                  <a:schemeClr val="dk1">
                    <a:alpha val="0"/>
                    <a:hueOff val="0"/>
                    <a:satOff val="0"/>
                    <a:lumOff val="0"/>
                    <a:alphaOff val="0"/>
                  </a:schemeClr>
                </a:lnRef>
                <a:fill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tx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6670" tIns="0" rIns="26670" bIns="0" numCol="1" spcCol="1270" anchor="ctr" anchorCtr="0">
                  <a:noAutofit/>
                </a:bodyPr>
                <a:lstStyle/>
                <a:p>
                  <a:pPr lvl="0" algn="l" defTabSz="311150" latinLnBrk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ko-KR" altLang="en-US" sz="700" kern="1200"/>
                </a:p>
              </p:txBody>
            </p:sp>
          </p:grpSp>
          <p:sp>
            <p:nvSpPr>
              <p:cNvPr id="18" name="TextBox 17"/>
              <p:cNvSpPr txBox="1"/>
              <p:nvPr/>
            </p:nvSpPr>
            <p:spPr>
              <a:xfrm>
                <a:off x="652837" y="2526078"/>
                <a:ext cx="763762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2200" dirty="0" smtClean="0">
                    <a:latin typeface="+mn-ea"/>
                  </a:rPr>
                  <a:t>P1</a:t>
                </a:r>
                <a:endParaRPr lang="ko-KR" altLang="en-US" sz="2200" dirty="0" err="1" smtClean="0">
                  <a:latin typeface="+mn-ea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1204085" y="3943923"/>
                <a:ext cx="763762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2200" dirty="0" smtClean="0">
                    <a:latin typeface="+mn-ea"/>
                  </a:rPr>
                  <a:t>P</a:t>
                </a:r>
                <a:r>
                  <a:rPr lang="en-US" altLang="ko-KR" sz="2200" dirty="0">
                    <a:latin typeface="+mn-ea"/>
                  </a:rPr>
                  <a:t>2</a:t>
                </a:r>
                <a:endParaRPr lang="ko-KR" altLang="en-US" sz="2200" dirty="0" err="1" smtClean="0">
                  <a:latin typeface="+mn-ea"/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639096" y="5361768"/>
                <a:ext cx="763762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2200" dirty="0" smtClean="0">
                    <a:latin typeface="+mn-ea"/>
                  </a:rPr>
                  <a:t>P</a:t>
                </a:r>
                <a:r>
                  <a:rPr lang="en-US" altLang="ko-KR" sz="2200" dirty="0">
                    <a:latin typeface="+mn-ea"/>
                  </a:rPr>
                  <a:t>3</a:t>
                </a:r>
                <a:endParaRPr lang="ko-KR" altLang="en-US" sz="2200" dirty="0" err="1" smtClean="0">
                  <a:latin typeface="+mn-ea"/>
                </a:endParaRP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4271891" y="3806279"/>
                <a:ext cx="1399974" cy="7078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4000" dirty="0" smtClean="0">
                    <a:latin typeface="+mn-ea"/>
                  </a:rPr>
                  <a:t>C1</a:t>
                </a:r>
                <a:endParaRPr lang="ko-KR" altLang="en-US" sz="4000" dirty="0" err="1" smtClean="0">
                  <a:latin typeface="+mn-ea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6916993" y="3647976"/>
              <a:ext cx="5872200" cy="120032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sz="2400" dirty="0" smtClean="0">
                  <a:solidFill>
                    <a:schemeClr val="bg1"/>
                  </a:solidFill>
                </a:rPr>
                <a:t>스트레스를 단순히 부정적인 감정으로 간주하는 것은 잘못된 인식이며</a:t>
              </a:r>
              <a:r>
                <a:rPr lang="en-US" altLang="ko-KR" sz="2400" dirty="0" smtClean="0">
                  <a:solidFill>
                    <a:schemeClr val="bg1"/>
                  </a:solidFill>
                </a:rPr>
                <a:t>,</a:t>
              </a:r>
              <a:r>
                <a:rPr lang="ko-KR" altLang="en-US" sz="2400" dirty="0" smtClean="0">
                  <a:solidFill>
                    <a:schemeClr val="bg1"/>
                  </a:solidFill>
                </a:rPr>
                <a:t> </a:t>
              </a:r>
              <a:endParaRPr lang="en-US" altLang="ko-KR" sz="2400" dirty="0" smtClean="0">
                <a:solidFill>
                  <a:schemeClr val="bg1"/>
                </a:solidFill>
              </a:endParaRPr>
            </a:p>
            <a:p>
              <a:r>
                <a:rPr lang="ko-KR" altLang="en-US" sz="2400" dirty="0" smtClean="0">
                  <a:solidFill>
                    <a:schemeClr val="bg1"/>
                  </a:solidFill>
                </a:rPr>
                <a:t>우리는 스트레스를 활용해야한다</a:t>
              </a:r>
              <a:r>
                <a:rPr lang="en-US" altLang="ko-KR" sz="2400" dirty="0" smtClean="0">
                  <a:solidFill>
                    <a:schemeClr val="bg1"/>
                  </a:solidFill>
                </a:rPr>
                <a:t>.</a:t>
              </a:r>
              <a:endParaRPr lang="ko-KR" altLang="en-US" sz="2400" dirty="0" err="1" smtClean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5200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ko-KR" altLang="en-US" sz="4400" dirty="0" smtClean="0"/>
              <a:t>논증 및 주장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전제</a:t>
            </a:r>
            <a:r>
              <a:rPr lang="en-US" altLang="ko-KR" sz="4400" dirty="0" smtClean="0"/>
              <a:t>)</a:t>
            </a:r>
            <a:endParaRPr lang="ko-KR" altLang="en-US" sz="4400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3807662"/>
              </p:ext>
            </p:extLst>
          </p:nvPr>
        </p:nvGraphicFramePr>
        <p:xfrm>
          <a:off x="609600" y="1935163"/>
          <a:ext cx="109728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29149" y="2604846"/>
            <a:ext cx="612000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dirty="0">
                <a:latin typeface="+mn-ea"/>
              </a:rPr>
              <a:t>P</a:t>
            </a:r>
            <a:r>
              <a:rPr lang="en-US" altLang="ko-KR" sz="2200" dirty="0" smtClean="0">
                <a:latin typeface="+mn-ea"/>
              </a:rPr>
              <a:t>1</a:t>
            </a:r>
            <a:endParaRPr lang="ko-KR" altLang="en-US" sz="2200" dirty="0" err="1" smtClean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5149" y="3914437"/>
            <a:ext cx="612000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dirty="0" smtClean="0">
                <a:latin typeface="+mn-ea"/>
              </a:rPr>
              <a:t>P</a:t>
            </a:r>
            <a:r>
              <a:rPr lang="en-US" altLang="ko-KR" sz="2200" dirty="0">
                <a:latin typeface="+mn-ea"/>
              </a:rPr>
              <a:t>2</a:t>
            </a:r>
            <a:endParaRPr lang="ko-KR" altLang="en-US" sz="2200" dirty="0" err="1" smtClean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29149" y="5224028"/>
            <a:ext cx="612000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dirty="0" smtClean="0">
                <a:latin typeface="+mn-ea"/>
              </a:rPr>
              <a:t>P</a:t>
            </a:r>
            <a:r>
              <a:rPr lang="en-US" altLang="ko-KR" sz="2200" dirty="0">
                <a:latin typeface="+mn-ea"/>
              </a:rPr>
              <a:t>3</a:t>
            </a:r>
            <a:endParaRPr lang="ko-KR" altLang="en-US" sz="2200" dirty="0" err="1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508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ko-KR" altLang="en-US" sz="4400" dirty="0" smtClean="0"/>
              <a:t>논증에 대한 가능한 반론과 반박</a:t>
            </a:r>
            <a:endParaRPr lang="ko-KR" altLang="en-US" sz="4400" dirty="0"/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0220283"/>
              </p:ext>
            </p:extLst>
          </p:nvPr>
        </p:nvGraphicFramePr>
        <p:xfrm>
          <a:off x="609600" y="1935163"/>
          <a:ext cx="109728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1945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ko-KR" altLang="en-US" sz="4400" dirty="0" smtClean="0"/>
              <a:t>논증 및 주장</a:t>
            </a:r>
            <a:endParaRPr lang="ko-KR" altLang="en-US" sz="4400" dirty="0"/>
          </a:p>
        </p:txBody>
      </p:sp>
      <p:grpSp>
        <p:nvGrpSpPr>
          <p:cNvPr id="4" name="그룹 3"/>
          <p:cNvGrpSpPr/>
          <p:nvPr/>
        </p:nvGrpSpPr>
        <p:grpSpPr>
          <a:xfrm>
            <a:off x="122903" y="2134395"/>
            <a:ext cx="12666290" cy="4049946"/>
            <a:chOff x="122903" y="2134395"/>
            <a:chExt cx="12666290" cy="4049946"/>
          </a:xfrm>
        </p:grpSpPr>
        <p:sp>
          <p:nvSpPr>
            <p:cNvPr id="17" name="직사각형 16"/>
            <p:cNvSpPr/>
            <p:nvPr/>
          </p:nvSpPr>
          <p:spPr>
            <a:xfrm>
              <a:off x="6134449" y="3033157"/>
              <a:ext cx="6068568" cy="241873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122903" y="2134395"/>
              <a:ext cx="6794090" cy="4049946"/>
              <a:chOff x="122903" y="2134395"/>
              <a:chExt cx="6794090" cy="4049946"/>
            </a:xfrm>
          </p:grpSpPr>
          <p:grpSp>
            <p:nvGrpSpPr>
              <p:cNvPr id="5" name="그룹 4"/>
              <p:cNvGrpSpPr/>
              <p:nvPr/>
            </p:nvGrpSpPr>
            <p:grpSpPr>
              <a:xfrm>
                <a:off x="122903" y="2134395"/>
                <a:ext cx="6794090" cy="4049946"/>
                <a:chOff x="2280302" y="1935163"/>
                <a:chExt cx="7631395" cy="4389437"/>
              </a:xfrm>
              <a:scene3d>
                <a:camera prst="orthographicFront">
                  <a:rot lat="0" lon="21599981" rev="10799999"/>
                </a:camera>
                <a:lightRig rig="threePt" dir="t"/>
              </a:scene3d>
            </p:grpSpPr>
            <p:sp>
              <p:nvSpPr>
                <p:cNvPr id="6" name="직선 연결선 5"/>
                <p:cNvSpPr/>
                <p:nvPr/>
              </p:nvSpPr>
              <p:spPr>
                <a:xfrm>
                  <a:off x="4475020" y="5666184"/>
                  <a:ext cx="4406994" cy="0"/>
                </a:xfrm>
                <a:prstGeom prst="line">
                  <a:avLst/>
                </a:prstGeom>
                <a:scene3d>
                  <a:camera prst="orthographicFront">
                    <a:rot lat="0" lon="21599981" rev="10799999"/>
                  </a:camera>
                  <a:lightRig rig="threePt" dir="t"/>
                </a:scene3d>
              </p:spPr>
              <p:style>
                <a:lnRef idx="2">
                  <a:schemeClr val="accent1">
                    <a:shade val="60000"/>
                    <a:hueOff val="0"/>
                    <a:satOff val="0"/>
                    <a:lumOff val="0"/>
                    <a:alphaOff val="0"/>
                  </a:schemeClr>
                </a:lnRef>
                <a:fillRef idx="0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tx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7" name="직선 연결선 6"/>
                <p:cNvSpPr/>
                <p:nvPr/>
              </p:nvSpPr>
              <p:spPr>
                <a:xfrm>
                  <a:off x="4475020" y="4129881"/>
                  <a:ext cx="3774915" cy="0"/>
                </a:xfrm>
                <a:prstGeom prst="line">
                  <a:avLst/>
                </a:prstGeom>
                <a:scene3d>
                  <a:camera prst="orthographicFront">
                    <a:rot lat="0" lon="21599981" rev="10799999"/>
                  </a:camera>
                  <a:lightRig rig="threePt" dir="t"/>
                </a:scene3d>
              </p:spPr>
              <p:style>
                <a:lnRef idx="2">
                  <a:schemeClr val="accent1">
                    <a:shade val="60000"/>
                    <a:hueOff val="0"/>
                    <a:satOff val="0"/>
                    <a:lumOff val="0"/>
                    <a:alphaOff val="0"/>
                  </a:schemeClr>
                </a:lnRef>
                <a:fillRef idx="0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tx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8" name="직선 연결선 7"/>
                <p:cNvSpPr/>
                <p:nvPr/>
              </p:nvSpPr>
              <p:spPr>
                <a:xfrm>
                  <a:off x="4475020" y="2593578"/>
                  <a:ext cx="4406994" cy="0"/>
                </a:xfrm>
                <a:prstGeom prst="line">
                  <a:avLst/>
                </a:prstGeom>
                <a:scene3d>
                  <a:camera prst="orthographicFront">
                    <a:rot lat="0" lon="21599981" rev="10799999"/>
                  </a:camera>
                  <a:lightRig rig="threePt" dir="t"/>
                </a:scene3d>
              </p:spPr>
              <p:style>
                <a:lnRef idx="2">
                  <a:schemeClr val="accent1">
                    <a:shade val="60000"/>
                    <a:hueOff val="0"/>
                    <a:satOff val="0"/>
                    <a:lumOff val="0"/>
                    <a:alphaOff val="0"/>
                  </a:schemeClr>
                </a:lnRef>
                <a:fillRef idx="0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tx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9" name="타원 8"/>
                <p:cNvSpPr/>
                <p:nvPr/>
              </p:nvSpPr>
              <p:spPr>
                <a:xfrm>
                  <a:off x="2280302" y="1935163"/>
                  <a:ext cx="4389437" cy="4389437"/>
                </a:xfrm>
                <a:prstGeom prst="ellipse">
                  <a:avLst/>
                </a:prstGeom>
                <a:solidFill>
                  <a:schemeClr val="accent1">
                    <a:tint val="50000"/>
                    <a:hueOff val="0"/>
                    <a:satOff val="0"/>
                    <a:lumOff val="0"/>
                  </a:schemeClr>
                </a:solidFill>
                <a:scene3d>
                  <a:camera prst="orthographicFront">
                    <a:rot lat="0" lon="21599981" rev="10799999"/>
                  </a:camera>
                  <a:lightRig rig="threePt" dir="t"/>
                </a:scene3d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rgbClr r="0" g="0" b="0"/>
                </a:fillRef>
                <a:effectRef idx="0">
                  <a:schemeClr val="accent1">
                    <a:tint val="5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10" name="자유형 9"/>
                <p:cNvSpPr/>
                <p:nvPr/>
              </p:nvSpPr>
              <p:spPr>
                <a:xfrm>
                  <a:off x="3070400" y="4265954"/>
                  <a:ext cx="2809239" cy="1448514"/>
                </a:xfrm>
                <a:custGeom>
                  <a:avLst/>
                  <a:gdLst>
                    <a:gd name="connsiteX0" fmla="*/ 0 w 2809239"/>
                    <a:gd name="connsiteY0" fmla="*/ 0 h 1448514"/>
                    <a:gd name="connsiteX1" fmla="*/ 2809239 w 2809239"/>
                    <a:gd name="connsiteY1" fmla="*/ 0 h 1448514"/>
                    <a:gd name="connsiteX2" fmla="*/ 2809239 w 2809239"/>
                    <a:gd name="connsiteY2" fmla="*/ 1448514 h 1448514"/>
                    <a:gd name="connsiteX3" fmla="*/ 0 w 2809239"/>
                    <a:gd name="connsiteY3" fmla="*/ 1448514 h 1448514"/>
                    <a:gd name="connsiteX4" fmla="*/ 0 w 2809239"/>
                    <a:gd name="connsiteY4" fmla="*/ 0 h 14485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809239" h="1448514">
                      <a:moveTo>
                        <a:pt x="0" y="0"/>
                      </a:moveTo>
                      <a:lnTo>
                        <a:pt x="2809239" y="0"/>
                      </a:lnTo>
                      <a:lnTo>
                        <a:pt x="2809239" y="1448514"/>
                      </a:lnTo>
                      <a:lnTo>
                        <a:pt x="0" y="14485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>
                  <a:noFill/>
                </a:ln>
                <a:scene3d>
                  <a:camera prst="orthographicFront">
                    <a:rot lat="0" lon="21599981" rev="10799999"/>
                  </a:camera>
                  <a:lightRig rig="threePt" dir="t"/>
                </a:scene3d>
                <a:sp3d/>
              </p:spPr>
              <p:style>
                <a:lnRef idx="2">
                  <a:scrgbClr r="0" g="0" b="0"/>
                </a:lnRef>
                <a:fillRef idx="1">
                  <a:scrgbClr r="0" g="0" b="0"/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0" tIns="0" rIns="0" bIns="0" numCol="1" spcCol="1270" anchor="b" anchorCtr="0">
                  <a:noAutofit/>
                </a:bodyPr>
                <a:lstStyle/>
                <a:p>
                  <a:pPr lvl="0" algn="ctr" defTabSz="2889250" latinLnBrk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ko-KR" altLang="en-US" sz="6500" kern="1200"/>
                </a:p>
              </p:txBody>
            </p:sp>
            <p:sp>
              <p:nvSpPr>
                <p:cNvPr id="11" name="타원 10"/>
                <p:cNvSpPr/>
                <p:nvPr/>
              </p:nvSpPr>
              <p:spPr>
                <a:xfrm>
                  <a:off x="8223599" y="1935163"/>
                  <a:ext cx="1316831" cy="1316831"/>
                </a:xfrm>
                <a:prstGeom prst="ellipse">
                  <a:avLst/>
                </a:prstGeom>
                <a:ln>
                  <a:solidFill>
                    <a:schemeClr val="accent1"/>
                  </a:solidFill>
                </a:ln>
                <a:scene3d>
                  <a:camera prst="orthographicFront">
                    <a:rot lat="0" lon="21599981" rev="10799999"/>
                  </a:camera>
                  <a:lightRig rig="threePt" dir="t"/>
                </a:scene3d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5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5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12" name="자유형 11"/>
                <p:cNvSpPr/>
                <p:nvPr/>
              </p:nvSpPr>
              <p:spPr>
                <a:xfrm>
                  <a:off x="9540430" y="1935163"/>
                  <a:ext cx="371267" cy="1316831"/>
                </a:xfrm>
                <a:custGeom>
                  <a:avLst/>
                  <a:gdLst>
                    <a:gd name="connsiteX0" fmla="*/ 0 w 371267"/>
                    <a:gd name="connsiteY0" fmla="*/ 0 h 1316831"/>
                    <a:gd name="connsiteX1" fmla="*/ 371267 w 371267"/>
                    <a:gd name="connsiteY1" fmla="*/ 0 h 1316831"/>
                    <a:gd name="connsiteX2" fmla="*/ 371267 w 371267"/>
                    <a:gd name="connsiteY2" fmla="*/ 1316831 h 1316831"/>
                    <a:gd name="connsiteX3" fmla="*/ 0 w 371267"/>
                    <a:gd name="connsiteY3" fmla="*/ 1316831 h 1316831"/>
                    <a:gd name="connsiteX4" fmla="*/ 0 w 371267"/>
                    <a:gd name="connsiteY4" fmla="*/ 0 h 131683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71267" h="1316831">
                      <a:moveTo>
                        <a:pt x="0" y="0"/>
                      </a:moveTo>
                      <a:lnTo>
                        <a:pt x="371267" y="0"/>
                      </a:lnTo>
                      <a:lnTo>
                        <a:pt x="371267" y="1316831"/>
                      </a:lnTo>
                      <a:lnTo>
                        <a:pt x="0" y="131683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cene3d>
                  <a:camera prst="orthographicFront">
                    <a:rot lat="0" lon="21599981" rev="10799999"/>
                  </a:camera>
                  <a:lightRig rig="threePt" dir="t"/>
                </a:scene3d>
              </p:spPr>
              <p:style>
                <a:lnRef idx="0">
                  <a:schemeClr val="dk1">
                    <a:alpha val="0"/>
                    <a:hueOff val="0"/>
                    <a:satOff val="0"/>
                    <a:lumOff val="0"/>
                    <a:alphaOff val="0"/>
                  </a:schemeClr>
                </a:lnRef>
                <a:fill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tx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6670" tIns="0" rIns="26670" bIns="0" numCol="1" spcCol="1270" anchor="ctr" anchorCtr="0">
                  <a:noAutofit/>
                </a:bodyPr>
                <a:lstStyle/>
                <a:p>
                  <a:pPr lvl="0" algn="l" defTabSz="311150" latinLnBrk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ko-KR" altLang="en-US" sz="700" kern="1200"/>
                </a:p>
              </p:txBody>
            </p:sp>
            <p:sp>
              <p:nvSpPr>
                <p:cNvPr id="13" name="타원 12"/>
                <p:cNvSpPr/>
                <p:nvPr/>
              </p:nvSpPr>
              <p:spPr>
                <a:xfrm>
                  <a:off x="7591520" y="3471465"/>
                  <a:ext cx="1316831" cy="1316831"/>
                </a:xfrm>
                <a:prstGeom prst="ellipse">
                  <a:avLst/>
                </a:prstGeom>
                <a:ln>
                  <a:solidFill>
                    <a:schemeClr val="accent1"/>
                  </a:solidFill>
                </a:ln>
                <a:scene3d>
                  <a:camera prst="orthographicFront">
                    <a:rot lat="0" lon="21599981" rev="10799999"/>
                  </a:camera>
                  <a:lightRig rig="threePt" dir="t"/>
                </a:scene3d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5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5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14" name="자유형 13"/>
                <p:cNvSpPr/>
                <p:nvPr/>
              </p:nvSpPr>
              <p:spPr>
                <a:xfrm>
                  <a:off x="8908351" y="3471465"/>
                  <a:ext cx="434475" cy="1316831"/>
                </a:xfrm>
                <a:custGeom>
                  <a:avLst/>
                  <a:gdLst>
                    <a:gd name="connsiteX0" fmla="*/ 0 w 434475"/>
                    <a:gd name="connsiteY0" fmla="*/ 0 h 1316831"/>
                    <a:gd name="connsiteX1" fmla="*/ 434475 w 434475"/>
                    <a:gd name="connsiteY1" fmla="*/ 0 h 1316831"/>
                    <a:gd name="connsiteX2" fmla="*/ 434475 w 434475"/>
                    <a:gd name="connsiteY2" fmla="*/ 1316831 h 1316831"/>
                    <a:gd name="connsiteX3" fmla="*/ 0 w 434475"/>
                    <a:gd name="connsiteY3" fmla="*/ 1316831 h 1316831"/>
                    <a:gd name="connsiteX4" fmla="*/ 0 w 434475"/>
                    <a:gd name="connsiteY4" fmla="*/ 0 h 131683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34475" h="1316831">
                      <a:moveTo>
                        <a:pt x="0" y="0"/>
                      </a:moveTo>
                      <a:lnTo>
                        <a:pt x="434475" y="0"/>
                      </a:lnTo>
                      <a:lnTo>
                        <a:pt x="434475" y="1316831"/>
                      </a:lnTo>
                      <a:lnTo>
                        <a:pt x="0" y="131683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cene3d>
                  <a:camera prst="orthographicFront">
                    <a:rot lat="0" lon="21599981" rev="10799999"/>
                  </a:camera>
                  <a:lightRig rig="threePt" dir="t"/>
                </a:scene3d>
              </p:spPr>
              <p:style>
                <a:lnRef idx="0">
                  <a:schemeClr val="dk1">
                    <a:alpha val="0"/>
                    <a:hueOff val="0"/>
                    <a:satOff val="0"/>
                    <a:lumOff val="0"/>
                    <a:alphaOff val="0"/>
                  </a:schemeClr>
                </a:lnRef>
                <a:fill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tx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6670" tIns="0" rIns="26670" bIns="0" numCol="1" spcCol="1270" anchor="ctr" anchorCtr="0">
                  <a:noAutofit/>
                </a:bodyPr>
                <a:lstStyle/>
                <a:p>
                  <a:pPr lvl="0" algn="l" defTabSz="311150" latinLnBrk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ko-KR" altLang="en-US" sz="700" kern="1200"/>
                </a:p>
              </p:txBody>
            </p:sp>
            <p:sp>
              <p:nvSpPr>
                <p:cNvPr id="15" name="타원 14"/>
                <p:cNvSpPr/>
                <p:nvPr/>
              </p:nvSpPr>
              <p:spPr>
                <a:xfrm>
                  <a:off x="8223599" y="5007768"/>
                  <a:ext cx="1316831" cy="1316831"/>
                </a:xfrm>
                <a:prstGeom prst="ellipse">
                  <a:avLst/>
                </a:prstGeom>
                <a:ln>
                  <a:solidFill>
                    <a:schemeClr val="accent1"/>
                  </a:solidFill>
                </a:ln>
                <a:scene3d>
                  <a:camera prst="orthographicFront">
                    <a:rot lat="0" lon="21599981" rev="10799999"/>
                  </a:camera>
                  <a:lightRig rig="threePt" dir="t"/>
                </a:scene3d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5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5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16" name="자유형 15"/>
                <p:cNvSpPr/>
                <p:nvPr/>
              </p:nvSpPr>
              <p:spPr>
                <a:xfrm>
                  <a:off x="9540430" y="5007768"/>
                  <a:ext cx="371267" cy="1316831"/>
                </a:xfrm>
                <a:custGeom>
                  <a:avLst/>
                  <a:gdLst>
                    <a:gd name="connsiteX0" fmla="*/ 0 w 371267"/>
                    <a:gd name="connsiteY0" fmla="*/ 0 h 1316831"/>
                    <a:gd name="connsiteX1" fmla="*/ 371267 w 371267"/>
                    <a:gd name="connsiteY1" fmla="*/ 0 h 1316831"/>
                    <a:gd name="connsiteX2" fmla="*/ 371267 w 371267"/>
                    <a:gd name="connsiteY2" fmla="*/ 1316831 h 1316831"/>
                    <a:gd name="connsiteX3" fmla="*/ 0 w 371267"/>
                    <a:gd name="connsiteY3" fmla="*/ 1316831 h 1316831"/>
                    <a:gd name="connsiteX4" fmla="*/ 0 w 371267"/>
                    <a:gd name="connsiteY4" fmla="*/ 0 h 131683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71267" h="1316831">
                      <a:moveTo>
                        <a:pt x="0" y="0"/>
                      </a:moveTo>
                      <a:lnTo>
                        <a:pt x="371267" y="0"/>
                      </a:lnTo>
                      <a:lnTo>
                        <a:pt x="371267" y="1316831"/>
                      </a:lnTo>
                      <a:lnTo>
                        <a:pt x="0" y="131683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cene3d>
                  <a:camera prst="orthographicFront">
                    <a:rot lat="0" lon="21599981" rev="10799999"/>
                  </a:camera>
                  <a:lightRig rig="threePt" dir="t"/>
                </a:scene3d>
              </p:spPr>
              <p:style>
                <a:lnRef idx="0">
                  <a:schemeClr val="dk1">
                    <a:alpha val="0"/>
                    <a:hueOff val="0"/>
                    <a:satOff val="0"/>
                    <a:lumOff val="0"/>
                    <a:alphaOff val="0"/>
                  </a:schemeClr>
                </a:lnRef>
                <a:fill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tx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6670" tIns="0" rIns="26670" bIns="0" numCol="1" spcCol="1270" anchor="ctr" anchorCtr="0">
                  <a:noAutofit/>
                </a:bodyPr>
                <a:lstStyle/>
                <a:p>
                  <a:pPr lvl="0" algn="l" defTabSz="311150" latinLnBrk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ko-KR" altLang="en-US" sz="700" kern="1200"/>
                </a:p>
              </p:txBody>
            </p:sp>
          </p:grpSp>
          <p:sp>
            <p:nvSpPr>
              <p:cNvPr id="18" name="TextBox 17"/>
              <p:cNvSpPr txBox="1"/>
              <p:nvPr/>
            </p:nvSpPr>
            <p:spPr>
              <a:xfrm>
                <a:off x="652837" y="2526078"/>
                <a:ext cx="763762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2200" dirty="0" smtClean="0">
                    <a:latin typeface="+mn-ea"/>
                  </a:rPr>
                  <a:t>P</a:t>
                </a:r>
                <a:r>
                  <a:rPr lang="en-US" altLang="ko-KR" sz="2200" dirty="0">
                    <a:latin typeface="+mn-ea"/>
                  </a:rPr>
                  <a:t>4</a:t>
                </a:r>
                <a:endParaRPr lang="ko-KR" altLang="en-US" sz="2200" dirty="0" err="1" smtClean="0">
                  <a:latin typeface="+mn-ea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1204085" y="3943923"/>
                <a:ext cx="763762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2200" dirty="0" smtClean="0">
                    <a:latin typeface="+mn-ea"/>
                  </a:rPr>
                  <a:t>P5</a:t>
                </a:r>
                <a:endParaRPr lang="ko-KR" altLang="en-US" sz="2200" dirty="0" err="1" smtClean="0">
                  <a:latin typeface="+mn-ea"/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639096" y="5361768"/>
                <a:ext cx="763762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2200" dirty="0" smtClean="0">
                    <a:latin typeface="+mn-ea"/>
                  </a:rPr>
                  <a:t>P6</a:t>
                </a:r>
                <a:endParaRPr lang="ko-KR" altLang="en-US" sz="2200" dirty="0" err="1" smtClean="0">
                  <a:latin typeface="+mn-ea"/>
                </a:endParaRP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4271891" y="3806279"/>
                <a:ext cx="1399974" cy="7078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4000" dirty="0" smtClean="0">
                    <a:latin typeface="+mn-ea"/>
                  </a:rPr>
                  <a:t>C2</a:t>
                </a:r>
                <a:endParaRPr lang="ko-KR" altLang="en-US" sz="4000" dirty="0" err="1" smtClean="0">
                  <a:latin typeface="+mn-ea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6916993" y="3273029"/>
              <a:ext cx="5872200" cy="193899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sz="2400" dirty="0" smtClean="0">
                  <a:solidFill>
                    <a:schemeClr val="bg1"/>
                  </a:solidFill>
                </a:rPr>
                <a:t>우리는 스트레스를 활용하는 </a:t>
              </a:r>
              <a:endParaRPr lang="en-US" altLang="ko-KR" sz="2400" dirty="0" smtClean="0">
                <a:solidFill>
                  <a:schemeClr val="bg1"/>
                </a:solidFill>
              </a:endParaRPr>
            </a:p>
            <a:p>
              <a:r>
                <a:rPr lang="ko-KR" altLang="en-US" sz="2400" dirty="0" smtClean="0">
                  <a:solidFill>
                    <a:schemeClr val="bg1"/>
                  </a:solidFill>
                </a:rPr>
                <a:t>방법을 알아야하며</a:t>
              </a:r>
              <a:r>
                <a:rPr lang="en-US" altLang="ko-KR" sz="2400" dirty="0" smtClean="0">
                  <a:solidFill>
                    <a:schemeClr val="bg1"/>
                  </a:solidFill>
                </a:rPr>
                <a:t>, </a:t>
              </a:r>
            </a:p>
            <a:p>
              <a:r>
                <a:rPr lang="ko-KR" altLang="en-US" sz="2400" dirty="0" smtClean="0">
                  <a:solidFill>
                    <a:schemeClr val="bg1"/>
                  </a:solidFill>
                </a:rPr>
                <a:t>이를 위해 시간을 투자해서</a:t>
              </a:r>
              <a:endParaRPr lang="en-US" altLang="ko-KR" sz="2400" dirty="0" smtClean="0">
                <a:solidFill>
                  <a:schemeClr val="bg1"/>
                </a:solidFill>
              </a:endParaRPr>
            </a:p>
            <a:p>
              <a:r>
                <a:rPr lang="ko-KR" altLang="en-US" sz="2400" dirty="0" smtClean="0">
                  <a:solidFill>
                    <a:schemeClr val="bg1"/>
                  </a:solidFill>
                </a:rPr>
                <a:t>스트레스를 해소 및 관리하는 </a:t>
              </a:r>
              <a:endParaRPr lang="en-US" altLang="ko-KR" sz="2400" dirty="0" smtClean="0">
                <a:solidFill>
                  <a:schemeClr val="bg1"/>
                </a:solidFill>
              </a:endParaRPr>
            </a:p>
            <a:p>
              <a:r>
                <a:rPr lang="ko-KR" altLang="en-US" sz="2400" dirty="0" smtClean="0">
                  <a:solidFill>
                    <a:schemeClr val="bg1"/>
                  </a:solidFill>
                </a:rPr>
                <a:t>방법을 배워야한다</a:t>
              </a:r>
              <a:r>
                <a:rPr lang="en-US" altLang="ko-KR" sz="2400" dirty="0" smtClean="0">
                  <a:solidFill>
                    <a:schemeClr val="bg1"/>
                  </a:solidFill>
                </a:rPr>
                <a:t>.</a:t>
              </a:r>
              <a:r>
                <a:rPr lang="ko-KR" altLang="en-US" sz="2400" dirty="0" smtClean="0">
                  <a:solidFill>
                    <a:schemeClr val="bg1"/>
                  </a:solidFill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0946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ko-KR" altLang="en-US" sz="4400" dirty="0" smtClean="0"/>
              <a:t>논증 및 주장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전제</a:t>
            </a:r>
            <a:r>
              <a:rPr lang="en-US" altLang="ko-KR" sz="4400" dirty="0" smtClean="0"/>
              <a:t>)</a:t>
            </a:r>
            <a:endParaRPr lang="ko-KR" altLang="en-US" sz="4400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1633539"/>
              </p:ext>
            </p:extLst>
          </p:nvPr>
        </p:nvGraphicFramePr>
        <p:xfrm>
          <a:off x="609600" y="1935163"/>
          <a:ext cx="109728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29149" y="2604846"/>
            <a:ext cx="612000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dirty="0" smtClean="0">
                <a:latin typeface="+mn-ea"/>
              </a:rPr>
              <a:t>P</a:t>
            </a:r>
            <a:r>
              <a:rPr lang="en-US" altLang="ko-KR" sz="2200" dirty="0">
                <a:latin typeface="+mn-ea"/>
              </a:rPr>
              <a:t>4</a:t>
            </a:r>
            <a:endParaRPr lang="ko-KR" altLang="en-US" sz="2200" dirty="0" err="1" smtClean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5149" y="3914437"/>
            <a:ext cx="612000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dirty="0" smtClean="0">
                <a:latin typeface="+mn-ea"/>
              </a:rPr>
              <a:t>P5</a:t>
            </a:r>
            <a:endParaRPr lang="ko-KR" altLang="en-US" sz="2200" dirty="0" err="1" smtClean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29149" y="5224028"/>
            <a:ext cx="612000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dirty="0" smtClean="0">
                <a:latin typeface="+mn-ea"/>
              </a:rPr>
              <a:t>P6</a:t>
            </a:r>
            <a:endParaRPr lang="ko-KR" altLang="en-US" sz="2200" dirty="0" err="1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8022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ko-KR" altLang="en-US" sz="4400" dirty="0" smtClean="0"/>
              <a:t>논증에 대한 가능한 반론과 반박</a:t>
            </a:r>
            <a:endParaRPr lang="ko-KR" altLang="en-US" sz="4400" dirty="0"/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9345028"/>
              </p:ext>
            </p:extLst>
          </p:nvPr>
        </p:nvGraphicFramePr>
        <p:xfrm>
          <a:off x="609600" y="1935163"/>
          <a:ext cx="10972800" cy="4743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1678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ko-KR" altLang="en-US" sz="4400" dirty="0" smtClean="0"/>
              <a:t>결론</a:t>
            </a:r>
            <a:endParaRPr lang="ko-KR" altLang="en-US" sz="4400" dirty="0"/>
          </a:p>
        </p:txBody>
      </p:sp>
      <p:grpSp>
        <p:nvGrpSpPr>
          <p:cNvPr id="5" name="그룹 4"/>
          <p:cNvGrpSpPr/>
          <p:nvPr/>
        </p:nvGrpSpPr>
        <p:grpSpPr>
          <a:xfrm>
            <a:off x="609600" y="2155226"/>
            <a:ext cx="10972800" cy="4068535"/>
            <a:chOff x="609600" y="2040081"/>
            <a:chExt cx="10972800" cy="4419128"/>
          </a:xfrm>
        </p:grpSpPr>
        <p:sp>
          <p:nvSpPr>
            <p:cNvPr id="6" name="자유형 5"/>
            <p:cNvSpPr/>
            <p:nvPr/>
          </p:nvSpPr>
          <p:spPr>
            <a:xfrm>
              <a:off x="609600" y="2040081"/>
              <a:ext cx="10972800" cy="1642680"/>
            </a:xfrm>
            <a:custGeom>
              <a:avLst/>
              <a:gdLst>
                <a:gd name="connsiteX0" fmla="*/ 0 w 10972800"/>
                <a:gd name="connsiteY0" fmla="*/ 273785 h 1642680"/>
                <a:gd name="connsiteX1" fmla="*/ 273785 w 10972800"/>
                <a:gd name="connsiteY1" fmla="*/ 0 h 1642680"/>
                <a:gd name="connsiteX2" fmla="*/ 10699015 w 10972800"/>
                <a:gd name="connsiteY2" fmla="*/ 0 h 1642680"/>
                <a:gd name="connsiteX3" fmla="*/ 10972800 w 10972800"/>
                <a:gd name="connsiteY3" fmla="*/ 273785 h 1642680"/>
                <a:gd name="connsiteX4" fmla="*/ 10972800 w 10972800"/>
                <a:gd name="connsiteY4" fmla="*/ 1368895 h 1642680"/>
                <a:gd name="connsiteX5" fmla="*/ 10699015 w 10972800"/>
                <a:gd name="connsiteY5" fmla="*/ 1642680 h 1642680"/>
                <a:gd name="connsiteX6" fmla="*/ 273785 w 10972800"/>
                <a:gd name="connsiteY6" fmla="*/ 1642680 h 1642680"/>
                <a:gd name="connsiteX7" fmla="*/ 0 w 10972800"/>
                <a:gd name="connsiteY7" fmla="*/ 1368895 h 1642680"/>
                <a:gd name="connsiteX8" fmla="*/ 0 w 10972800"/>
                <a:gd name="connsiteY8" fmla="*/ 273785 h 1642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72800" h="1642680">
                  <a:moveTo>
                    <a:pt x="0" y="273785"/>
                  </a:moveTo>
                  <a:cubicBezTo>
                    <a:pt x="0" y="122578"/>
                    <a:pt x="122578" y="0"/>
                    <a:pt x="273785" y="0"/>
                  </a:cubicBezTo>
                  <a:lnTo>
                    <a:pt x="10699015" y="0"/>
                  </a:lnTo>
                  <a:cubicBezTo>
                    <a:pt x="10850222" y="0"/>
                    <a:pt x="10972800" y="122578"/>
                    <a:pt x="10972800" y="273785"/>
                  </a:cubicBezTo>
                  <a:lnTo>
                    <a:pt x="10972800" y="1368895"/>
                  </a:lnTo>
                  <a:cubicBezTo>
                    <a:pt x="10972800" y="1520102"/>
                    <a:pt x="10850222" y="1642680"/>
                    <a:pt x="10699015" y="1642680"/>
                  </a:cubicBezTo>
                  <a:lnTo>
                    <a:pt x="273785" y="1642680"/>
                  </a:lnTo>
                  <a:cubicBezTo>
                    <a:pt x="122578" y="1642680"/>
                    <a:pt x="0" y="1520102"/>
                    <a:pt x="0" y="1368895"/>
                  </a:cubicBezTo>
                  <a:lnTo>
                    <a:pt x="0" y="273785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629" tIns="171629" rIns="171629" bIns="171629" numCol="1" spcCol="1270" anchor="ctr" anchorCtr="0">
              <a:noAutofit/>
            </a:bodyPr>
            <a:lstStyle/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3200" b="1" kern="1200" dirty="0" smtClean="0">
                  <a:solidFill>
                    <a:schemeClr val="bg1">
                      <a:lumMod val="50000"/>
                    </a:schemeClr>
                  </a:solidFill>
                </a:rPr>
                <a:t>C1</a:t>
              </a:r>
              <a:r>
                <a:rPr lang="en-US" altLang="ko-KR" sz="2400" kern="1200" dirty="0" smtClean="0">
                  <a:solidFill>
                    <a:schemeClr val="bg1">
                      <a:lumMod val="50000"/>
                    </a:schemeClr>
                  </a:solidFill>
                </a:rPr>
                <a:t>. </a:t>
              </a:r>
              <a:r>
                <a:rPr lang="ko-KR" altLang="en-US" sz="2400" kern="1200" dirty="0" smtClean="0">
                  <a:solidFill>
                    <a:schemeClr val="bg1"/>
                  </a:solidFill>
                </a:rPr>
                <a:t>스트레스를 단순히 부정적인 감정으로 간주하는 것은 잘못된 인식이며</a:t>
              </a:r>
              <a:r>
                <a:rPr lang="en-US" altLang="ko-KR" sz="2400" kern="1200" dirty="0" smtClean="0">
                  <a:solidFill>
                    <a:schemeClr val="bg1"/>
                  </a:solidFill>
                </a:rPr>
                <a:t>,</a:t>
              </a:r>
              <a:r>
                <a:rPr lang="ko-KR" altLang="en-US" sz="2400" kern="1200" dirty="0" smtClean="0">
                  <a:solidFill>
                    <a:schemeClr val="bg1"/>
                  </a:solidFill>
                </a:rPr>
                <a:t> </a:t>
              </a:r>
              <a:endParaRPr lang="en-US" altLang="ko-KR" sz="2400" kern="1200" dirty="0" smtClean="0">
                <a:solidFill>
                  <a:schemeClr val="bg1"/>
                </a:solidFill>
              </a:endParaRPr>
            </a:p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kern="1200" dirty="0" smtClean="0">
                  <a:solidFill>
                    <a:schemeClr val="bg1"/>
                  </a:solidFill>
                </a:rPr>
                <a:t>우리는 스트레스를 활용해야 한다</a:t>
              </a:r>
              <a:r>
                <a:rPr lang="en-US" altLang="ko-KR" sz="2400" kern="1200" dirty="0" smtClean="0">
                  <a:solidFill>
                    <a:schemeClr val="bg1"/>
                  </a:solidFill>
                </a:rPr>
                <a:t>.</a:t>
              </a:r>
              <a:endParaRPr lang="ko-KR" altLang="en-US" sz="2400" kern="1200" dirty="0"/>
            </a:p>
          </p:txBody>
        </p:sp>
        <p:sp>
          <p:nvSpPr>
            <p:cNvPr id="7" name="자유형 6"/>
            <p:cNvSpPr/>
            <p:nvPr/>
          </p:nvSpPr>
          <p:spPr>
            <a:xfrm>
              <a:off x="609600" y="3682761"/>
              <a:ext cx="10972800" cy="447120"/>
            </a:xfrm>
            <a:custGeom>
              <a:avLst/>
              <a:gdLst>
                <a:gd name="connsiteX0" fmla="*/ 0 w 10972800"/>
                <a:gd name="connsiteY0" fmla="*/ 0 h 447120"/>
                <a:gd name="connsiteX1" fmla="*/ 10972800 w 10972800"/>
                <a:gd name="connsiteY1" fmla="*/ 0 h 447120"/>
                <a:gd name="connsiteX2" fmla="*/ 10972800 w 10972800"/>
                <a:gd name="connsiteY2" fmla="*/ 447120 h 447120"/>
                <a:gd name="connsiteX3" fmla="*/ 0 w 10972800"/>
                <a:gd name="connsiteY3" fmla="*/ 447120 h 447120"/>
                <a:gd name="connsiteX4" fmla="*/ 0 w 10972800"/>
                <a:gd name="connsiteY4" fmla="*/ 0 h 447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72800" h="447120">
                  <a:moveTo>
                    <a:pt x="0" y="0"/>
                  </a:moveTo>
                  <a:lnTo>
                    <a:pt x="10972800" y="0"/>
                  </a:lnTo>
                  <a:lnTo>
                    <a:pt x="10972800" y="447120"/>
                  </a:lnTo>
                  <a:lnTo>
                    <a:pt x="0" y="4471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48386" tIns="30480" rIns="170688" bIns="30480" numCol="1" spcCol="1270" anchor="t" anchorCtr="0">
              <a:noAutofit/>
            </a:bodyPr>
            <a:lstStyle/>
            <a:p>
              <a:pPr marL="171450" lvl="1" indent="-171450" algn="l" defTabSz="844550" latinLnBrk="1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har char="••"/>
              </a:pPr>
              <a:endParaRPr lang="ko-KR" altLang="en-US" sz="1900" kern="1200"/>
            </a:p>
          </p:txBody>
        </p:sp>
        <p:sp>
          <p:nvSpPr>
            <p:cNvPr id="8" name="자유형 7"/>
            <p:cNvSpPr/>
            <p:nvPr/>
          </p:nvSpPr>
          <p:spPr>
            <a:xfrm>
              <a:off x="609600" y="4816529"/>
              <a:ext cx="10972800" cy="1642680"/>
            </a:xfrm>
            <a:custGeom>
              <a:avLst/>
              <a:gdLst>
                <a:gd name="connsiteX0" fmla="*/ 0 w 10972800"/>
                <a:gd name="connsiteY0" fmla="*/ 273785 h 1642680"/>
                <a:gd name="connsiteX1" fmla="*/ 273785 w 10972800"/>
                <a:gd name="connsiteY1" fmla="*/ 0 h 1642680"/>
                <a:gd name="connsiteX2" fmla="*/ 10699015 w 10972800"/>
                <a:gd name="connsiteY2" fmla="*/ 0 h 1642680"/>
                <a:gd name="connsiteX3" fmla="*/ 10972800 w 10972800"/>
                <a:gd name="connsiteY3" fmla="*/ 273785 h 1642680"/>
                <a:gd name="connsiteX4" fmla="*/ 10972800 w 10972800"/>
                <a:gd name="connsiteY4" fmla="*/ 1368895 h 1642680"/>
                <a:gd name="connsiteX5" fmla="*/ 10699015 w 10972800"/>
                <a:gd name="connsiteY5" fmla="*/ 1642680 h 1642680"/>
                <a:gd name="connsiteX6" fmla="*/ 273785 w 10972800"/>
                <a:gd name="connsiteY6" fmla="*/ 1642680 h 1642680"/>
                <a:gd name="connsiteX7" fmla="*/ 0 w 10972800"/>
                <a:gd name="connsiteY7" fmla="*/ 1368895 h 1642680"/>
                <a:gd name="connsiteX8" fmla="*/ 0 w 10972800"/>
                <a:gd name="connsiteY8" fmla="*/ 273785 h 1642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72800" h="1642680">
                  <a:moveTo>
                    <a:pt x="0" y="273785"/>
                  </a:moveTo>
                  <a:cubicBezTo>
                    <a:pt x="0" y="122578"/>
                    <a:pt x="122578" y="0"/>
                    <a:pt x="273785" y="0"/>
                  </a:cubicBezTo>
                  <a:lnTo>
                    <a:pt x="10699015" y="0"/>
                  </a:lnTo>
                  <a:cubicBezTo>
                    <a:pt x="10850222" y="0"/>
                    <a:pt x="10972800" y="122578"/>
                    <a:pt x="10972800" y="273785"/>
                  </a:cubicBezTo>
                  <a:lnTo>
                    <a:pt x="10972800" y="1368895"/>
                  </a:lnTo>
                  <a:cubicBezTo>
                    <a:pt x="10972800" y="1520102"/>
                    <a:pt x="10850222" y="1642680"/>
                    <a:pt x="10699015" y="1642680"/>
                  </a:cubicBezTo>
                  <a:lnTo>
                    <a:pt x="273785" y="1642680"/>
                  </a:lnTo>
                  <a:cubicBezTo>
                    <a:pt x="122578" y="1642680"/>
                    <a:pt x="0" y="1520102"/>
                    <a:pt x="0" y="1368895"/>
                  </a:cubicBezTo>
                  <a:lnTo>
                    <a:pt x="0" y="273785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629" tIns="171629" rIns="171629" bIns="171629" numCol="1" spcCol="1270" anchor="ctr" anchorCtr="0">
              <a:noAutofit/>
            </a:bodyPr>
            <a:lstStyle/>
            <a:p>
              <a:r>
                <a:rPr lang="en-US" altLang="ko-KR" sz="3200" b="1" dirty="0" smtClean="0">
                  <a:solidFill>
                    <a:schemeClr val="bg1">
                      <a:lumMod val="50000"/>
                    </a:schemeClr>
                  </a:solidFill>
                </a:rPr>
                <a:t>C2</a:t>
              </a:r>
              <a:r>
                <a:rPr lang="en-US" altLang="ko-KR" sz="2400" dirty="0" smtClean="0">
                  <a:solidFill>
                    <a:schemeClr val="bg1">
                      <a:lumMod val="50000"/>
                    </a:schemeClr>
                  </a:solidFill>
                </a:rPr>
                <a:t>. </a:t>
              </a:r>
              <a:r>
                <a:rPr lang="ko-KR" altLang="en-US" sz="2400" dirty="0" smtClean="0">
                  <a:solidFill>
                    <a:schemeClr val="bg1"/>
                  </a:solidFill>
                </a:rPr>
                <a:t>우리는 </a:t>
              </a:r>
              <a:r>
                <a:rPr lang="ko-KR" altLang="en-US" sz="2400" dirty="0">
                  <a:solidFill>
                    <a:schemeClr val="bg1"/>
                  </a:solidFill>
                </a:rPr>
                <a:t>스트레스를 활용하는 </a:t>
              </a:r>
              <a:r>
                <a:rPr lang="ko-KR" altLang="en-US" sz="2400" dirty="0" smtClean="0">
                  <a:solidFill>
                    <a:schemeClr val="bg1"/>
                  </a:solidFill>
                </a:rPr>
                <a:t>방법을 알아야 하며</a:t>
              </a:r>
              <a:r>
                <a:rPr lang="en-US" altLang="ko-KR" sz="2400" dirty="0" smtClean="0">
                  <a:solidFill>
                    <a:schemeClr val="bg1"/>
                  </a:solidFill>
                </a:rPr>
                <a:t>,</a:t>
              </a:r>
            </a:p>
            <a:p>
              <a:r>
                <a:rPr lang="ko-KR" altLang="en-US" sz="2400" dirty="0" smtClean="0">
                  <a:solidFill>
                    <a:schemeClr val="bg1"/>
                  </a:solidFill>
                </a:rPr>
                <a:t>이를 </a:t>
              </a:r>
              <a:r>
                <a:rPr lang="ko-KR" altLang="en-US" sz="2400" dirty="0">
                  <a:solidFill>
                    <a:schemeClr val="bg1"/>
                  </a:solidFill>
                </a:rPr>
                <a:t>위해 시간을 </a:t>
              </a:r>
              <a:r>
                <a:rPr lang="ko-KR" altLang="en-US" sz="2400" dirty="0" smtClean="0">
                  <a:solidFill>
                    <a:schemeClr val="bg1"/>
                  </a:solidFill>
                </a:rPr>
                <a:t>투자해서</a:t>
              </a:r>
              <a:r>
                <a:rPr lang="en-US" altLang="ko-KR" sz="2400" dirty="0" smtClean="0">
                  <a:solidFill>
                    <a:schemeClr val="bg1"/>
                  </a:solidFill>
                </a:rPr>
                <a:t> </a:t>
              </a:r>
              <a:r>
                <a:rPr lang="ko-KR" altLang="en-US" sz="2400" dirty="0" smtClean="0">
                  <a:solidFill>
                    <a:schemeClr val="bg1"/>
                  </a:solidFill>
                </a:rPr>
                <a:t>스트레스를 </a:t>
              </a:r>
              <a:r>
                <a:rPr lang="ko-KR" altLang="en-US" sz="2400" dirty="0">
                  <a:solidFill>
                    <a:schemeClr val="bg1"/>
                  </a:solidFill>
                </a:rPr>
                <a:t>해소 및 </a:t>
              </a:r>
              <a:r>
                <a:rPr lang="ko-KR" altLang="en-US" sz="2400" dirty="0" smtClean="0">
                  <a:solidFill>
                    <a:schemeClr val="bg1"/>
                  </a:solidFill>
                </a:rPr>
                <a:t>관리하는 방법을 배워야 한다</a:t>
              </a:r>
              <a:r>
                <a:rPr lang="en-US" altLang="ko-KR" sz="2400" dirty="0">
                  <a:solidFill>
                    <a:schemeClr val="bg1"/>
                  </a:solidFill>
                </a:rPr>
                <a:t>.</a:t>
              </a:r>
              <a:r>
                <a:rPr lang="ko-KR" altLang="en-US" sz="2400" dirty="0">
                  <a:solidFill>
                    <a:schemeClr val="bg1"/>
                  </a:solidFill>
                </a:rPr>
                <a:t> </a:t>
              </a:r>
            </a:p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2400" kern="1200" dirty="0"/>
            </a:p>
          </p:txBody>
        </p:sp>
        <p:sp>
          <p:nvSpPr>
            <p:cNvPr id="9" name="자유형 8"/>
            <p:cNvSpPr/>
            <p:nvPr/>
          </p:nvSpPr>
          <p:spPr>
            <a:xfrm>
              <a:off x="609600" y="5772561"/>
              <a:ext cx="10972800" cy="447120"/>
            </a:xfrm>
            <a:custGeom>
              <a:avLst/>
              <a:gdLst>
                <a:gd name="connsiteX0" fmla="*/ 0 w 10972800"/>
                <a:gd name="connsiteY0" fmla="*/ 0 h 447120"/>
                <a:gd name="connsiteX1" fmla="*/ 10972800 w 10972800"/>
                <a:gd name="connsiteY1" fmla="*/ 0 h 447120"/>
                <a:gd name="connsiteX2" fmla="*/ 10972800 w 10972800"/>
                <a:gd name="connsiteY2" fmla="*/ 447120 h 447120"/>
                <a:gd name="connsiteX3" fmla="*/ 0 w 10972800"/>
                <a:gd name="connsiteY3" fmla="*/ 447120 h 447120"/>
                <a:gd name="connsiteX4" fmla="*/ 0 w 10972800"/>
                <a:gd name="connsiteY4" fmla="*/ 0 h 447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72800" h="447120">
                  <a:moveTo>
                    <a:pt x="0" y="0"/>
                  </a:moveTo>
                  <a:lnTo>
                    <a:pt x="10972800" y="0"/>
                  </a:lnTo>
                  <a:lnTo>
                    <a:pt x="10972800" y="447120"/>
                  </a:lnTo>
                  <a:lnTo>
                    <a:pt x="0" y="4471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48386" tIns="30480" rIns="170688" bIns="30480" numCol="1" spcCol="1270" anchor="t" anchorCtr="0">
              <a:noAutofit/>
            </a:bodyPr>
            <a:lstStyle/>
            <a:p>
              <a:pPr marL="171450" lvl="1" indent="-171450" algn="l" defTabSz="844550" latinLnBrk="1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har char="••"/>
              </a:pPr>
              <a:endParaRPr lang="ko-KR" altLang="en-US" sz="19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205488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ko-KR" altLang="en-US" sz="4400" dirty="0" smtClean="0"/>
              <a:t>최종 결론</a:t>
            </a:r>
            <a:endParaRPr lang="ko-KR" altLang="en-US" sz="4400" dirty="0"/>
          </a:p>
        </p:txBody>
      </p:sp>
      <p:grpSp>
        <p:nvGrpSpPr>
          <p:cNvPr id="5" name="그룹 4"/>
          <p:cNvGrpSpPr/>
          <p:nvPr/>
        </p:nvGrpSpPr>
        <p:grpSpPr>
          <a:xfrm>
            <a:off x="609600" y="2155225"/>
            <a:ext cx="10972800" cy="3938478"/>
            <a:chOff x="609600" y="2040080"/>
            <a:chExt cx="10972800" cy="4277864"/>
          </a:xfrm>
        </p:grpSpPr>
        <p:sp>
          <p:nvSpPr>
            <p:cNvPr id="6" name="자유형 5"/>
            <p:cNvSpPr/>
            <p:nvPr/>
          </p:nvSpPr>
          <p:spPr>
            <a:xfrm>
              <a:off x="609600" y="2040080"/>
              <a:ext cx="6192000" cy="1955109"/>
            </a:xfrm>
            <a:custGeom>
              <a:avLst/>
              <a:gdLst>
                <a:gd name="connsiteX0" fmla="*/ 0 w 10972800"/>
                <a:gd name="connsiteY0" fmla="*/ 273785 h 1642680"/>
                <a:gd name="connsiteX1" fmla="*/ 273785 w 10972800"/>
                <a:gd name="connsiteY1" fmla="*/ 0 h 1642680"/>
                <a:gd name="connsiteX2" fmla="*/ 10699015 w 10972800"/>
                <a:gd name="connsiteY2" fmla="*/ 0 h 1642680"/>
                <a:gd name="connsiteX3" fmla="*/ 10972800 w 10972800"/>
                <a:gd name="connsiteY3" fmla="*/ 273785 h 1642680"/>
                <a:gd name="connsiteX4" fmla="*/ 10972800 w 10972800"/>
                <a:gd name="connsiteY4" fmla="*/ 1368895 h 1642680"/>
                <a:gd name="connsiteX5" fmla="*/ 10699015 w 10972800"/>
                <a:gd name="connsiteY5" fmla="*/ 1642680 h 1642680"/>
                <a:gd name="connsiteX6" fmla="*/ 273785 w 10972800"/>
                <a:gd name="connsiteY6" fmla="*/ 1642680 h 1642680"/>
                <a:gd name="connsiteX7" fmla="*/ 0 w 10972800"/>
                <a:gd name="connsiteY7" fmla="*/ 1368895 h 1642680"/>
                <a:gd name="connsiteX8" fmla="*/ 0 w 10972800"/>
                <a:gd name="connsiteY8" fmla="*/ 273785 h 1642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72800" h="1642680">
                  <a:moveTo>
                    <a:pt x="0" y="273785"/>
                  </a:moveTo>
                  <a:cubicBezTo>
                    <a:pt x="0" y="122578"/>
                    <a:pt x="122578" y="0"/>
                    <a:pt x="273785" y="0"/>
                  </a:cubicBezTo>
                  <a:lnTo>
                    <a:pt x="10699015" y="0"/>
                  </a:lnTo>
                  <a:cubicBezTo>
                    <a:pt x="10850222" y="0"/>
                    <a:pt x="10972800" y="122578"/>
                    <a:pt x="10972800" y="273785"/>
                  </a:cubicBezTo>
                  <a:lnTo>
                    <a:pt x="10972800" y="1368895"/>
                  </a:lnTo>
                  <a:cubicBezTo>
                    <a:pt x="10972800" y="1520102"/>
                    <a:pt x="10850222" y="1642680"/>
                    <a:pt x="10699015" y="1642680"/>
                  </a:cubicBezTo>
                  <a:lnTo>
                    <a:pt x="273785" y="1642680"/>
                  </a:lnTo>
                  <a:cubicBezTo>
                    <a:pt x="122578" y="1642680"/>
                    <a:pt x="0" y="1520102"/>
                    <a:pt x="0" y="1368895"/>
                  </a:cubicBezTo>
                  <a:lnTo>
                    <a:pt x="0" y="273785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629" tIns="171629" rIns="171629" bIns="171629" numCol="1" spcCol="1270" anchor="ctr" anchorCtr="0">
              <a:noAutofit/>
            </a:bodyPr>
            <a:lstStyle/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3200" b="1" kern="1200" dirty="0" smtClean="0">
                  <a:solidFill>
                    <a:schemeClr val="bg1">
                      <a:lumMod val="50000"/>
                    </a:schemeClr>
                  </a:solidFill>
                </a:rPr>
                <a:t>C1</a:t>
              </a:r>
              <a:r>
                <a:rPr lang="en-US" altLang="ko-KR" sz="2400" kern="1200" dirty="0" smtClean="0">
                  <a:solidFill>
                    <a:schemeClr val="bg1">
                      <a:lumMod val="50000"/>
                    </a:schemeClr>
                  </a:solidFill>
                </a:rPr>
                <a:t>. </a:t>
              </a:r>
              <a:r>
                <a:rPr lang="ko-KR" altLang="en-US" sz="2400" kern="1200" dirty="0" smtClean="0">
                  <a:solidFill>
                    <a:schemeClr val="bg1"/>
                  </a:solidFill>
                </a:rPr>
                <a:t>스트레스를 단순히 부정적인 감정으로 간주하는 것은 잘못된 인식이며</a:t>
              </a:r>
              <a:r>
                <a:rPr lang="en-US" altLang="ko-KR" sz="2400" kern="1200" dirty="0" smtClean="0">
                  <a:solidFill>
                    <a:schemeClr val="bg1"/>
                  </a:solidFill>
                </a:rPr>
                <a:t>,</a:t>
              </a:r>
              <a:r>
                <a:rPr lang="ko-KR" altLang="en-US" sz="2400" kern="1200" dirty="0" smtClean="0">
                  <a:solidFill>
                    <a:schemeClr val="bg1"/>
                  </a:solidFill>
                </a:rPr>
                <a:t> </a:t>
              </a:r>
              <a:endParaRPr lang="en-US" altLang="ko-KR" sz="2400" kern="1200" dirty="0" smtClean="0">
                <a:solidFill>
                  <a:schemeClr val="bg1"/>
                </a:solidFill>
              </a:endParaRPr>
            </a:p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kern="1200" dirty="0" smtClean="0">
                  <a:solidFill>
                    <a:schemeClr val="bg1"/>
                  </a:solidFill>
                </a:rPr>
                <a:t>우리는 스트레스를 활용해야 한다</a:t>
              </a:r>
              <a:r>
                <a:rPr lang="en-US" altLang="ko-KR" sz="2400" kern="1200" dirty="0" smtClean="0">
                  <a:solidFill>
                    <a:schemeClr val="bg1"/>
                  </a:solidFill>
                </a:rPr>
                <a:t>.</a:t>
              </a:r>
              <a:endParaRPr lang="ko-KR" altLang="en-US" sz="2400" kern="1200" dirty="0"/>
            </a:p>
          </p:txBody>
        </p:sp>
        <p:sp>
          <p:nvSpPr>
            <p:cNvPr id="7" name="자유형 6"/>
            <p:cNvSpPr/>
            <p:nvPr/>
          </p:nvSpPr>
          <p:spPr>
            <a:xfrm>
              <a:off x="609600" y="3682761"/>
              <a:ext cx="10972800" cy="447120"/>
            </a:xfrm>
            <a:custGeom>
              <a:avLst/>
              <a:gdLst>
                <a:gd name="connsiteX0" fmla="*/ 0 w 10972800"/>
                <a:gd name="connsiteY0" fmla="*/ 0 h 447120"/>
                <a:gd name="connsiteX1" fmla="*/ 10972800 w 10972800"/>
                <a:gd name="connsiteY1" fmla="*/ 0 h 447120"/>
                <a:gd name="connsiteX2" fmla="*/ 10972800 w 10972800"/>
                <a:gd name="connsiteY2" fmla="*/ 447120 h 447120"/>
                <a:gd name="connsiteX3" fmla="*/ 0 w 10972800"/>
                <a:gd name="connsiteY3" fmla="*/ 447120 h 447120"/>
                <a:gd name="connsiteX4" fmla="*/ 0 w 10972800"/>
                <a:gd name="connsiteY4" fmla="*/ 0 h 447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72800" h="447120">
                  <a:moveTo>
                    <a:pt x="0" y="0"/>
                  </a:moveTo>
                  <a:lnTo>
                    <a:pt x="10972800" y="0"/>
                  </a:lnTo>
                  <a:lnTo>
                    <a:pt x="10972800" y="447120"/>
                  </a:lnTo>
                  <a:lnTo>
                    <a:pt x="0" y="4471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48386" tIns="30480" rIns="170688" bIns="30480" numCol="1" spcCol="1270" anchor="t" anchorCtr="0">
              <a:noAutofit/>
            </a:bodyPr>
            <a:lstStyle/>
            <a:p>
              <a:pPr marL="171450" lvl="1" indent="-171450" algn="l" defTabSz="844550" latinLnBrk="1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har char="••"/>
              </a:pPr>
              <a:endParaRPr lang="ko-KR" altLang="en-US" sz="1900" kern="1200"/>
            </a:p>
          </p:txBody>
        </p:sp>
        <p:sp>
          <p:nvSpPr>
            <p:cNvPr id="8" name="자유형 7"/>
            <p:cNvSpPr/>
            <p:nvPr/>
          </p:nvSpPr>
          <p:spPr>
            <a:xfrm>
              <a:off x="609600" y="4362835"/>
              <a:ext cx="6192000" cy="1955109"/>
            </a:xfrm>
            <a:custGeom>
              <a:avLst/>
              <a:gdLst>
                <a:gd name="connsiteX0" fmla="*/ 0 w 10972800"/>
                <a:gd name="connsiteY0" fmla="*/ 273785 h 1642680"/>
                <a:gd name="connsiteX1" fmla="*/ 273785 w 10972800"/>
                <a:gd name="connsiteY1" fmla="*/ 0 h 1642680"/>
                <a:gd name="connsiteX2" fmla="*/ 10699015 w 10972800"/>
                <a:gd name="connsiteY2" fmla="*/ 0 h 1642680"/>
                <a:gd name="connsiteX3" fmla="*/ 10972800 w 10972800"/>
                <a:gd name="connsiteY3" fmla="*/ 273785 h 1642680"/>
                <a:gd name="connsiteX4" fmla="*/ 10972800 w 10972800"/>
                <a:gd name="connsiteY4" fmla="*/ 1368895 h 1642680"/>
                <a:gd name="connsiteX5" fmla="*/ 10699015 w 10972800"/>
                <a:gd name="connsiteY5" fmla="*/ 1642680 h 1642680"/>
                <a:gd name="connsiteX6" fmla="*/ 273785 w 10972800"/>
                <a:gd name="connsiteY6" fmla="*/ 1642680 h 1642680"/>
                <a:gd name="connsiteX7" fmla="*/ 0 w 10972800"/>
                <a:gd name="connsiteY7" fmla="*/ 1368895 h 1642680"/>
                <a:gd name="connsiteX8" fmla="*/ 0 w 10972800"/>
                <a:gd name="connsiteY8" fmla="*/ 273785 h 1642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72800" h="1642680">
                  <a:moveTo>
                    <a:pt x="0" y="273785"/>
                  </a:moveTo>
                  <a:cubicBezTo>
                    <a:pt x="0" y="122578"/>
                    <a:pt x="122578" y="0"/>
                    <a:pt x="273785" y="0"/>
                  </a:cubicBezTo>
                  <a:lnTo>
                    <a:pt x="10699015" y="0"/>
                  </a:lnTo>
                  <a:cubicBezTo>
                    <a:pt x="10850222" y="0"/>
                    <a:pt x="10972800" y="122578"/>
                    <a:pt x="10972800" y="273785"/>
                  </a:cubicBezTo>
                  <a:lnTo>
                    <a:pt x="10972800" y="1368895"/>
                  </a:lnTo>
                  <a:cubicBezTo>
                    <a:pt x="10972800" y="1520102"/>
                    <a:pt x="10850222" y="1642680"/>
                    <a:pt x="10699015" y="1642680"/>
                  </a:cubicBezTo>
                  <a:lnTo>
                    <a:pt x="273785" y="1642680"/>
                  </a:lnTo>
                  <a:cubicBezTo>
                    <a:pt x="122578" y="1642680"/>
                    <a:pt x="0" y="1520102"/>
                    <a:pt x="0" y="1368895"/>
                  </a:cubicBezTo>
                  <a:lnTo>
                    <a:pt x="0" y="273785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629" tIns="171629" rIns="171629" bIns="171629" numCol="1" spcCol="1270" anchor="ctr" anchorCtr="0">
              <a:noAutofit/>
            </a:bodyPr>
            <a:lstStyle/>
            <a:p>
              <a:endParaRPr lang="en-US" altLang="ko-KR" sz="3200" b="1" dirty="0" smtClean="0">
                <a:solidFill>
                  <a:schemeClr val="bg1">
                    <a:lumMod val="50000"/>
                  </a:schemeClr>
                </a:solidFill>
              </a:endParaRPr>
            </a:p>
            <a:p>
              <a:r>
                <a:rPr lang="en-US" altLang="ko-KR" sz="3200" b="1" dirty="0" smtClean="0">
                  <a:solidFill>
                    <a:schemeClr val="bg1">
                      <a:lumMod val="50000"/>
                    </a:schemeClr>
                  </a:solidFill>
                </a:rPr>
                <a:t>C2</a:t>
              </a:r>
              <a:r>
                <a:rPr lang="en-US" altLang="ko-KR" sz="2400" dirty="0" smtClean="0">
                  <a:solidFill>
                    <a:schemeClr val="bg1">
                      <a:lumMod val="50000"/>
                    </a:schemeClr>
                  </a:solidFill>
                </a:rPr>
                <a:t>. </a:t>
              </a:r>
              <a:r>
                <a:rPr lang="ko-KR" altLang="en-US" sz="2400" dirty="0" smtClean="0">
                  <a:solidFill>
                    <a:schemeClr val="bg1"/>
                  </a:solidFill>
                </a:rPr>
                <a:t>우리는 </a:t>
              </a:r>
              <a:r>
                <a:rPr lang="ko-KR" altLang="en-US" sz="2400" dirty="0">
                  <a:solidFill>
                    <a:schemeClr val="bg1"/>
                  </a:solidFill>
                </a:rPr>
                <a:t>스트레스를 활용하는 </a:t>
              </a:r>
              <a:r>
                <a:rPr lang="ko-KR" altLang="en-US" sz="2400" dirty="0" smtClean="0">
                  <a:solidFill>
                    <a:schemeClr val="bg1"/>
                  </a:solidFill>
                </a:rPr>
                <a:t>방법을 알아야 하며</a:t>
              </a:r>
              <a:r>
                <a:rPr lang="en-US" altLang="ko-KR" sz="2400" dirty="0" smtClean="0">
                  <a:solidFill>
                    <a:schemeClr val="bg1"/>
                  </a:solidFill>
                </a:rPr>
                <a:t>, </a:t>
              </a:r>
              <a:r>
                <a:rPr lang="ko-KR" altLang="en-US" sz="2400" dirty="0" smtClean="0">
                  <a:solidFill>
                    <a:schemeClr val="bg1"/>
                  </a:solidFill>
                </a:rPr>
                <a:t>이를 </a:t>
              </a:r>
              <a:r>
                <a:rPr lang="ko-KR" altLang="en-US" sz="2400" dirty="0">
                  <a:solidFill>
                    <a:schemeClr val="bg1"/>
                  </a:solidFill>
                </a:rPr>
                <a:t>위해 시간을 </a:t>
              </a:r>
              <a:r>
                <a:rPr lang="ko-KR" altLang="en-US" sz="2400" dirty="0" smtClean="0">
                  <a:solidFill>
                    <a:schemeClr val="bg1"/>
                  </a:solidFill>
                </a:rPr>
                <a:t>투자해서</a:t>
              </a:r>
              <a:r>
                <a:rPr lang="en-US" altLang="ko-KR" sz="2400" dirty="0" smtClean="0">
                  <a:solidFill>
                    <a:schemeClr val="bg1"/>
                  </a:solidFill>
                </a:rPr>
                <a:t> </a:t>
              </a:r>
              <a:r>
                <a:rPr lang="ko-KR" altLang="en-US" sz="2400" dirty="0" smtClean="0">
                  <a:solidFill>
                    <a:schemeClr val="bg1"/>
                  </a:solidFill>
                </a:rPr>
                <a:t>스트레스를 해소 </a:t>
              </a:r>
              <a:r>
                <a:rPr lang="ko-KR" altLang="en-US" sz="2400" dirty="0">
                  <a:solidFill>
                    <a:schemeClr val="bg1"/>
                  </a:solidFill>
                </a:rPr>
                <a:t>및 </a:t>
              </a:r>
              <a:r>
                <a:rPr lang="ko-KR" altLang="en-US" sz="2400" dirty="0" smtClean="0">
                  <a:solidFill>
                    <a:schemeClr val="bg1"/>
                  </a:solidFill>
                </a:rPr>
                <a:t>관리하는 방법을 배워야 한다</a:t>
              </a:r>
              <a:r>
                <a:rPr lang="en-US" altLang="ko-KR" sz="2400" dirty="0">
                  <a:solidFill>
                    <a:schemeClr val="bg1"/>
                  </a:solidFill>
                </a:rPr>
                <a:t>.</a:t>
              </a:r>
              <a:r>
                <a:rPr lang="ko-KR" altLang="en-US" sz="2400" dirty="0">
                  <a:solidFill>
                    <a:schemeClr val="bg1"/>
                  </a:solidFill>
                </a:rPr>
                <a:t> </a:t>
              </a:r>
            </a:p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2400" kern="1200" dirty="0"/>
            </a:p>
          </p:txBody>
        </p:sp>
        <p:sp>
          <p:nvSpPr>
            <p:cNvPr id="9" name="자유형 8"/>
            <p:cNvSpPr/>
            <p:nvPr/>
          </p:nvSpPr>
          <p:spPr>
            <a:xfrm>
              <a:off x="609600" y="5772561"/>
              <a:ext cx="10972800" cy="447120"/>
            </a:xfrm>
            <a:custGeom>
              <a:avLst/>
              <a:gdLst>
                <a:gd name="connsiteX0" fmla="*/ 0 w 10972800"/>
                <a:gd name="connsiteY0" fmla="*/ 0 h 447120"/>
                <a:gd name="connsiteX1" fmla="*/ 10972800 w 10972800"/>
                <a:gd name="connsiteY1" fmla="*/ 0 h 447120"/>
                <a:gd name="connsiteX2" fmla="*/ 10972800 w 10972800"/>
                <a:gd name="connsiteY2" fmla="*/ 447120 h 447120"/>
                <a:gd name="connsiteX3" fmla="*/ 0 w 10972800"/>
                <a:gd name="connsiteY3" fmla="*/ 447120 h 447120"/>
                <a:gd name="connsiteX4" fmla="*/ 0 w 10972800"/>
                <a:gd name="connsiteY4" fmla="*/ 0 h 447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72800" h="447120">
                  <a:moveTo>
                    <a:pt x="0" y="0"/>
                  </a:moveTo>
                  <a:lnTo>
                    <a:pt x="10972800" y="0"/>
                  </a:lnTo>
                  <a:lnTo>
                    <a:pt x="10972800" y="447120"/>
                  </a:lnTo>
                  <a:lnTo>
                    <a:pt x="0" y="4471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48386" tIns="30480" rIns="170688" bIns="30480" numCol="1" spcCol="1270" anchor="t" anchorCtr="0">
              <a:noAutofit/>
            </a:bodyPr>
            <a:lstStyle/>
            <a:p>
              <a:pPr marL="171450" lvl="1" indent="-171450" algn="l" defTabSz="844550" latinLnBrk="1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har char="••"/>
              </a:pPr>
              <a:endParaRPr lang="ko-KR" altLang="en-US" sz="1900" kern="1200"/>
            </a:p>
          </p:txBody>
        </p:sp>
      </p:grpSp>
      <p:cxnSp>
        <p:nvCxnSpPr>
          <p:cNvPr id="4" name="직선 화살표 연결선 3"/>
          <p:cNvCxnSpPr/>
          <p:nvPr/>
        </p:nvCxnSpPr>
        <p:spPr>
          <a:xfrm>
            <a:off x="6801600" y="3001617"/>
            <a:ext cx="1030435" cy="10776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화살표 연결선 10"/>
          <p:cNvCxnSpPr/>
          <p:nvPr/>
        </p:nvCxnSpPr>
        <p:spPr>
          <a:xfrm flipV="1">
            <a:off x="6801600" y="4293703"/>
            <a:ext cx="1030435" cy="9144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모서리가 둥근 직사각형 11"/>
          <p:cNvSpPr/>
          <p:nvPr/>
        </p:nvSpPr>
        <p:spPr>
          <a:xfrm>
            <a:off x="7943062" y="2755490"/>
            <a:ext cx="4154556" cy="302149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8171661" y="3081297"/>
            <a:ext cx="3697357" cy="236988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solidFill>
                  <a:schemeClr val="bg1"/>
                </a:solidFill>
                <a:latin typeface="+mn-ea"/>
              </a:rPr>
              <a:t>최종 결론</a:t>
            </a:r>
            <a:endParaRPr lang="en-US" altLang="ko-KR" sz="2800" dirty="0" smtClean="0">
              <a:solidFill>
                <a:schemeClr val="bg1"/>
              </a:solidFill>
              <a:latin typeface="+mn-ea"/>
            </a:endParaRPr>
          </a:p>
          <a:p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결론적으로 우리는 스트레스를 단순히 부정적 감정으로 간주하지 말고</a:t>
            </a:r>
            <a:endParaRPr lang="en-US" altLang="ko-KR" sz="2000" dirty="0">
              <a:solidFill>
                <a:schemeClr val="bg1"/>
              </a:solidFill>
              <a:latin typeface="+mn-ea"/>
            </a:endParaRPr>
          </a:p>
          <a:p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스트레스를 관리하는 방법을 배워서 스트레스를 긍정적인 방향으로 활용 해야한다</a:t>
            </a:r>
            <a:r>
              <a:rPr lang="en-US" altLang="ko-KR" sz="2000" dirty="0" smtClean="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2000" dirty="0" err="1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449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ko-KR" altLang="en-US" dirty="0" smtClean="0"/>
              <a:t>사용 자료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609599" y="1935480"/>
            <a:ext cx="11178209" cy="4389120"/>
          </a:xfrm>
        </p:spPr>
        <p:txBody>
          <a:bodyPr rtlCol="0"/>
          <a:lstStyle/>
          <a:p>
            <a:r>
              <a:rPr lang="en-US" altLang="ko-KR" dirty="0">
                <a:hlinkClick r:id="rId3"/>
              </a:rPr>
              <a:t>https://</a:t>
            </a:r>
            <a:r>
              <a:rPr lang="en-US" altLang="ko-KR" dirty="0" smtClean="0">
                <a:hlinkClick r:id="rId3"/>
              </a:rPr>
              <a:t>www.riss.kr/search/detail/DetailView.do?p_mat_type=be54d9b8bc7cdb09&amp;control_no=09cfd14f42ab1e03ffe0bdc3ef48d419&amp;outLink=K</a:t>
            </a:r>
            <a:r>
              <a:rPr lang="en-US" altLang="ko-KR" dirty="0" smtClean="0"/>
              <a:t> RISS </a:t>
            </a:r>
            <a:r>
              <a:rPr lang="ko-KR" altLang="en-US" dirty="0" smtClean="0"/>
              <a:t>학술연구정보서비스 석사논문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저자</a:t>
            </a:r>
            <a:r>
              <a:rPr lang="en-US" altLang="ko-KR" dirty="0" smtClean="0"/>
              <a:t>: </a:t>
            </a:r>
            <a:r>
              <a:rPr lang="ko-KR" altLang="en-US" dirty="0" smtClean="0"/>
              <a:t>신숙희</a:t>
            </a:r>
            <a:endParaRPr lang="en-US" altLang="ko-KR" dirty="0" smtClean="0"/>
          </a:p>
          <a:p>
            <a:r>
              <a:rPr lang="ko-KR" altLang="en-US" dirty="0" smtClean="0"/>
              <a:t> </a:t>
            </a:r>
            <a:r>
              <a:rPr lang="en-US" altLang="ko-KR" dirty="0" smtClean="0">
                <a:hlinkClick r:id="rId4"/>
              </a:rPr>
              <a:t>https</a:t>
            </a:r>
            <a:r>
              <a:rPr lang="en-US" altLang="ko-KR" dirty="0">
                <a:hlinkClick r:id="rId4"/>
              </a:rPr>
              <a:t>://pubmed.ncbi.nlm.nih.gov/15250815</a:t>
            </a:r>
            <a:r>
              <a:rPr lang="en-US" altLang="ko-KR" dirty="0" smtClean="0">
                <a:hlinkClick r:id="rId4"/>
              </a:rPr>
              <a:t>/</a:t>
            </a:r>
            <a:r>
              <a:rPr lang="en-US" altLang="ko-KR" dirty="0" smtClean="0"/>
              <a:t> </a:t>
            </a:r>
            <a:br>
              <a:rPr lang="en-US" altLang="ko-KR" dirty="0" smtClean="0"/>
            </a:br>
            <a:r>
              <a:rPr lang="en-US" altLang="ko-KR" dirty="0" smtClean="0"/>
              <a:t>PubMed </a:t>
            </a:r>
            <a:r>
              <a:rPr lang="ko-KR" altLang="en-US" dirty="0" smtClean="0"/>
              <a:t>미국논문사이트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저자</a:t>
            </a:r>
            <a:r>
              <a:rPr lang="en-US" altLang="ko-KR" dirty="0" smtClean="0"/>
              <a:t>: </a:t>
            </a:r>
            <a:r>
              <a:rPr lang="nb-NO" altLang="ko-KR" dirty="0" smtClean="0">
                <a:hlinkClick r:id="rId5"/>
              </a:rPr>
              <a:t>Suzanne </a:t>
            </a:r>
            <a:r>
              <a:rPr lang="nb-NO" altLang="ko-KR" dirty="0">
                <a:hlinkClick r:id="rId5"/>
              </a:rPr>
              <a:t>C </a:t>
            </a:r>
            <a:r>
              <a:rPr lang="nb-NO" altLang="ko-KR" dirty="0" smtClean="0">
                <a:hlinkClick r:id="rId5"/>
              </a:rPr>
              <a:t>Segerstrom</a:t>
            </a:r>
            <a:r>
              <a:rPr lang="nb-NO" altLang="ko-KR" dirty="0" smtClean="0"/>
              <a:t>,</a:t>
            </a:r>
            <a:r>
              <a:rPr lang="nb-NO" altLang="ko-KR" dirty="0"/>
              <a:t> </a:t>
            </a:r>
            <a:r>
              <a:rPr lang="nb-NO" altLang="ko-KR" dirty="0">
                <a:hlinkClick r:id="rId6"/>
              </a:rPr>
              <a:t>Gregory E </a:t>
            </a:r>
            <a:r>
              <a:rPr lang="nb-NO" altLang="ko-KR" dirty="0" smtClean="0">
                <a:hlinkClick r:id="rId6"/>
              </a:rPr>
              <a:t>Miller</a:t>
            </a:r>
            <a:endParaRPr lang="en-US" altLang="ko-KR" dirty="0"/>
          </a:p>
          <a:p>
            <a:r>
              <a:rPr lang="ko-KR" altLang="en-US" dirty="0" smtClean="0"/>
              <a:t>신경희</a:t>
            </a:r>
            <a:r>
              <a:rPr lang="en-US" altLang="ko-KR" dirty="0" smtClean="0"/>
              <a:t>, </a:t>
            </a:r>
            <a:r>
              <a:rPr lang="ko-KR" altLang="en-US" dirty="0" smtClean="0"/>
              <a:t>통합 </a:t>
            </a:r>
            <a:r>
              <a:rPr lang="ko-KR" altLang="en-US" dirty="0"/>
              <a:t>스트레스 </a:t>
            </a:r>
            <a:r>
              <a:rPr lang="ko-KR" altLang="en-US" dirty="0" smtClean="0"/>
              <a:t>의학 </a:t>
            </a:r>
            <a:r>
              <a:rPr lang="en-US" altLang="ko-KR" dirty="0" smtClean="0"/>
              <a:t>p.135</a:t>
            </a:r>
          </a:p>
          <a:p>
            <a:r>
              <a:rPr lang="ko-KR" altLang="en-US" dirty="0" err="1" smtClean="0"/>
              <a:t>고경봉</a:t>
            </a:r>
            <a:r>
              <a:rPr lang="en-US" altLang="ko-KR" dirty="0" smtClean="0"/>
              <a:t>, </a:t>
            </a:r>
            <a:r>
              <a:rPr lang="ko-KR" altLang="en-US" dirty="0" smtClean="0"/>
              <a:t>스트레스와 정신신체의학 </a:t>
            </a:r>
            <a:r>
              <a:rPr lang="en-US" altLang="ko-KR" dirty="0" smtClean="0"/>
              <a:t>p.101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260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순서도: 연결자 6"/>
          <p:cNvSpPr/>
          <p:nvPr/>
        </p:nvSpPr>
        <p:spPr>
          <a:xfrm>
            <a:off x="3021493" y="1699591"/>
            <a:ext cx="6261652" cy="3637722"/>
          </a:xfrm>
          <a:prstGeom prst="flowChartConnecto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649357" y="2234714"/>
            <a:ext cx="10972800" cy="1143000"/>
          </a:xfrm>
        </p:spPr>
        <p:txBody>
          <a:bodyPr rtlCol="0"/>
          <a:lstStyle/>
          <a:p>
            <a:pPr algn="ctr" rtl="0"/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THANK YOU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055164" y="3377714"/>
            <a:ext cx="4194313" cy="140738"/>
          </a:xfrm>
          <a:prstGeom prst="rect">
            <a:avLst/>
          </a:prstGeom>
          <a:solidFill>
            <a:srgbClr val="FFCC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588024" y="3796748"/>
            <a:ext cx="5128591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/>
              <a:t>지 금 까 지 발 표 </a:t>
            </a:r>
            <a:r>
              <a:rPr lang="ko-KR" altLang="en-US" sz="1200" dirty="0" err="1" smtClean="0"/>
              <a:t>를</a:t>
            </a:r>
            <a:r>
              <a:rPr lang="ko-KR" altLang="en-US" sz="1200" dirty="0"/>
              <a:t> </a:t>
            </a:r>
            <a:r>
              <a:rPr lang="ko-KR" altLang="en-US" sz="1200" dirty="0" smtClean="0"/>
              <a:t>들 어 주 셔 서 감 사 합 </a:t>
            </a:r>
            <a:r>
              <a:rPr lang="ko-KR" altLang="en-US" sz="1200" dirty="0" err="1" smtClean="0"/>
              <a:t>니</a:t>
            </a:r>
            <a:r>
              <a:rPr lang="ko-KR" altLang="en-US" sz="1200" dirty="0" smtClean="0"/>
              <a:t> 다 </a:t>
            </a:r>
            <a:r>
              <a:rPr lang="en-US" altLang="ko-KR" sz="1200" dirty="0" smtClean="0"/>
              <a:t>!</a:t>
            </a:r>
            <a:endParaRPr lang="ko-KR" altLang="en-US" sz="1200" dirty="0" smtClean="0"/>
          </a:p>
        </p:txBody>
      </p:sp>
    </p:spTree>
    <p:extLst>
      <p:ext uri="{BB962C8B-B14F-4D97-AF65-F5344CB8AC3E}">
        <p14:creationId xmlns:p14="http://schemas.microsoft.com/office/powerpoint/2010/main" val="370107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브레인스토밍에 관한 프레젠테이션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870838_TF03460637.potx" id="{091E0D06-7FD1-483F-81AB-93829B49FD00}" vid="{1F18CCD2-CAC3-42F2-B2C8-F8B060E270FF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469</TotalTime>
  <Words>754</Words>
  <Application>Microsoft Office PowerPoint</Application>
  <PresentationFormat>와이드스크린</PresentationFormat>
  <Paragraphs>115</Paragraphs>
  <Slides>14</Slides>
  <Notes>14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1" baseType="lpstr">
      <vt:lpstr>나눔스퀘어 Bold</vt:lpstr>
      <vt:lpstr>나눔스퀘어 ExtraBold</vt:lpstr>
      <vt:lpstr>맑은 고딕</vt:lpstr>
      <vt:lpstr>바탕</vt:lpstr>
      <vt:lpstr>Palatino Linotype</vt:lpstr>
      <vt:lpstr>Wingdings 2</vt:lpstr>
      <vt:lpstr>브레인스토밍에 관한 프레젠테이션</vt:lpstr>
      <vt:lpstr>현대인의 스트레스</vt:lpstr>
      <vt:lpstr>목차</vt:lpstr>
      <vt:lpstr>주제 선정 이유</vt:lpstr>
      <vt:lpstr>배경지식 &amp; 개념 설명</vt:lpstr>
      <vt:lpstr>논증 및 주장</vt:lpstr>
      <vt:lpstr>논증 및 주장(전제)</vt:lpstr>
      <vt:lpstr>논증에 대한 가능한 반론과 반박</vt:lpstr>
      <vt:lpstr>논증 및 주장</vt:lpstr>
      <vt:lpstr>논증 및 주장(전제)</vt:lpstr>
      <vt:lpstr>논증에 대한 가능한 반론과 반박</vt:lpstr>
      <vt:lpstr>결론</vt:lpstr>
      <vt:lpstr>최종 결론</vt:lpstr>
      <vt:lpstr>사용 자료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현대인의 스트레스</dc:title>
  <dc:creator>예찬_민서</dc:creator>
  <cp:lastModifiedBy>예찬_민서</cp:lastModifiedBy>
  <cp:revision>43</cp:revision>
  <dcterms:created xsi:type="dcterms:W3CDTF">2024-11-13T11:13:33Z</dcterms:created>
  <dcterms:modified xsi:type="dcterms:W3CDTF">2024-11-21T13:15:59Z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