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5.png" Type="http://schemas.openxmlformats.org/officeDocument/2006/relationships/image"/><Relationship Id="rId11" Target="../media/image16.png" Type="http://schemas.openxmlformats.org/officeDocument/2006/relationships/image"/><Relationship Id="rId12" Target="../media/image17.png" Type="http://schemas.openxmlformats.org/officeDocument/2006/relationships/image"/><Relationship Id="rId13" Target="../media/image18.png" Type="http://schemas.openxmlformats.org/officeDocument/2006/relationships/image"/><Relationship Id="rId14" Target="../media/image19.png" Type="http://schemas.openxmlformats.org/officeDocument/2006/relationships/image"/><Relationship Id="rId15" Target="../media/image20.png" Type="http://schemas.openxmlformats.org/officeDocument/2006/relationships/image"/><Relationship Id="rId16" Target="../media/image21.png" Type="http://schemas.openxmlformats.org/officeDocument/2006/relationships/image"/><Relationship Id="rId17" Target="../media/image22.png" Type="http://schemas.openxmlformats.org/officeDocument/2006/relationships/image"/><Relationship Id="rId18" Target="../media/image23.png" Type="http://schemas.openxmlformats.org/officeDocument/2006/relationships/image"/><Relationship Id="rId19" Target="../media/image24.png" Type="http://schemas.openxmlformats.org/officeDocument/2006/relationships/image"/><Relationship Id="rId2" Target="../media/image7.png" Type="http://schemas.openxmlformats.org/officeDocument/2006/relationships/image"/><Relationship Id="rId20" Target="../media/image25.png" Type="http://schemas.openxmlformats.org/officeDocument/2006/relationships/image"/><Relationship Id="rId21" Target="../media/image26.png" Type="http://schemas.openxmlformats.org/officeDocument/2006/relationships/image"/><Relationship Id="rId22" Target="../media/image27.png" Type="http://schemas.openxmlformats.org/officeDocument/2006/relationships/image"/><Relationship Id="rId23" Target="../media/image28.png" Type="http://schemas.openxmlformats.org/officeDocument/2006/relationships/image"/><Relationship Id="rId3" Target="../media/image8.png" Type="http://schemas.openxmlformats.org/officeDocument/2006/relationships/image"/><Relationship Id="rId4" Target="../media/image9.png" Type="http://schemas.openxmlformats.org/officeDocument/2006/relationships/image"/><Relationship Id="rId5" Target="../media/image10.png" Type="http://schemas.openxmlformats.org/officeDocument/2006/relationships/image"/><Relationship Id="rId6" Target="../media/image11.png" Type="http://schemas.openxmlformats.org/officeDocument/2006/relationships/image"/><Relationship Id="rId7" Target="../media/image12.png" Type="http://schemas.openxmlformats.org/officeDocument/2006/relationships/image"/><Relationship Id="rId8" Target="../media/image13.png" Type="http://schemas.openxmlformats.org/officeDocument/2006/relationships/image"/><Relationship Id="rId9" Target="../media/image14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9.png" Type="http://schemas.openxmlformats.org/officeDocument/2006/relationships/image"/><Relationship Id="rId3" Target="../media/image30.png" Type="http://schemas.openxmlformats.org/officeDocument/2006/relationships/image"/><Relationship Id="rId4" Target="../media/image31.png" Type="http://schemas.openxmlformats.org/officeDocument/2006/relationships/image"/><Relationship Id="rId5" Target="../media/image32.png" Type="http://schemas.openxmlformats.org/officeDocument/2006/relationships/image"/><Relationship Id="rId6" Target="../media/image33.png" Type="http://schemas.openxmlformats.org/officeDocument/2006/relationships/image"/><Relationship Id="rId7" Target="../media/image34.png" Type="http://schemas.openxmlformats.org/officeDocument/2006/relationships/image"/><Relationship Id="rId8" Target="../media/image35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3.png" Type="http://schemas.openxmlformats.org/officeDocument/2006/relationships/image"/><Relationship Id="rId11" Target="../media/image44.png" Type="http://schemas.openxmlformats.org/officeDocument/2006/relationships/image"/><Relationship Id="rId12" Target="../media/image45.png" Type="http://schemas.openxmlformats.org/officeDocument/2006/relationships/image"/><Relationship Id="rId2" Target="../media/image36.png" Type="http://schemas.openxmlformats.org/officeDocument/2006/relationships/image"/><Relationship Id="rId3" Target="../media/image37.png" Type="http://schemas.openxmlformats.org/officeDocument/2006/relationships/image"/><Relationship Id="rId4" Target="../media/image29.png" Type="http://schemas.openxmlformats.org/officeDocument/2006/relationships/image"/><Relationship Id="rId5" Target="../media/image38.png" Type="http://schemas.openxmlformats.org/officeDocument/2006/relationships/image"/><Relationship Id="rId6" Target="../media/image39.png" Type="http://schemas.openxmlformats.org/officeDocument/2006/relationships/image"/><Relationship Id="rId7" Target="../media/image40.png" Type="http://schemas.openxmlformats.org/officeDocument/2006/relationships/image"/><Relationship Id="rId8" Target="../media/image41.png" Type="http://schemas.openxmlformats.org/officeDocument/2006/relationships/image"/><Relationship Id="rId9" Target="../media/image42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6.png" Type="http://schemas.openxmlformats.org/officeDocument/2006/relationships/image"/><Relationship Id="rId3" Target="../media/image47.png" Type="http://schemas.openxmlformats.org/officeDocument/2006/relationships/image"/><Relationship Id="rId4" Target="../media/image48.png" Type="http://schemas.openxmlformats.org/officeDocument/2006/relationships/image"/><Relationship Id="rId5" Target="../media/image49.png" Type="http://schemas.openxmlformats.org/officeDocument/2006/relationships/image"/><Relationship Id="rId6" Target="../media/image50.png" Type="http://schemas.openxmlformats.org/officeDocument/2006/relationships/image"/><Relationship Id="rId7" Target="../media/image51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6.png" Type="http://schemas.openxmlformats.org/officeDocument/2006/relationships/image"/><Relationship Id="rId3" Target="../media/image47.png" Type="http://schemas.openxmlformats.org/officeDocument/2006/relationships/image"/><Relationship Id="rId4" Target="../media/image52.png" Type="http://schemas.openxmlformats.org/officeDocument/2006/relationships/image"/><Relationship Id="rId5" Target="../media/image53.png" Type="http://schemas.openxmlformats.org/officeDocument/2006/relationships/image"/><Relationship Id="rId6" Target="../media/image50.png" Type="http://schemas.openxmlformats.org/officeDocument/2006/relationships/image"/><Relationship Id="rId7" Target="../media/image54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6.png" Type="http://schemas.openxmlformats.org/officeDocument/2006/relationships/image"/><Relationship Id="rId3" Target="../media/image47.png" Type="http://schemas.openxmlformats.org/officeDocument/2006/relationships/image"/><Relationship Id="rId4" Target="../media/image55.png" Type="http://schemas.openxmlformats.org/officeDocument/2006/relationships/image"/><Relationship Id="rId5" Target="../media/image56.png" Type="http://schemas.openxmlformats.org/officeDocument/2006/relationships/image"/><Relationship Id="rId6" Target="../media/image50.png" Type="http://schemas.openxmlformats.org/officeDocument/2006/relationships/image"/><Relationship Id="rId7" Target="../media/image57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6.png" Type="http://schemas.openxmlformats.org/officeDocument/2006/relationships/image"/><Relationship Id="rId3" Target="../media/image47.png" Type="http://schemas.openxmlformats.org/officeDocument/2006/relationships/image"/><Relationship Id="rId4" Target="../media/image58.png" Type="http://schemas.openxmlformats.org/officeDocument/2006/relationships/image"/><Relationship Id="rId5" Target="../media/image59.png" Type="http://schemas.openxmlformats.org/officeDocument/2006/relationships/image"/><Relationship Id="rId6" Target="../media/image60.png" Type="http://schemas.openxmlformats.org/officeDocument/2006/relationships/image"/><Relationship Id="rId7" Target="../media/image61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6.png" Type="http://schemas.openxmlformats.org/officeDocument/2006/relationships/image"/><Relationship Id="rId3" Target="../media/image47.png" Type="http://schemas.openxmlformats.org/officeDocument/2006/relationships/image"/><Relationship Id="rId4" Target="../media/image62.png" Type="http://schemas.openxmlformats.org/officeDocument/2006/relationships/image"/><Relationship Id="rId5" Target="../media/image63.png" Type="http://schemas.openxmlformats.org/officeDocument/2006/relationships/image"/><Relationship Id="rId6" Target="../media/image64.png" Type="http://schemas.openxmlformats.org/officeDocument/2006/relationships/image"/><Relationship Id="rId7" Target="../media/image65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6.png" Type="http://schemas.openxmlformats.org/officeDocument/2006/relationships/image"/><Relationship Id="rId3" Target="../media/image47.png" Type="http://schemas.openxmlformats.org/officeDocument/2006/relationships/image"/><Relationship Id="rId4" Target="../media/image66.png" Type="http://schemas.openxmlformats.org/officeDocument/2006/relationships/image"/><Relationship Id="rId5" Target="../media/image67.png" Type="http://schemas.openxmlformats.org/officeDocument/2006/relationships/image"/><Relationship Id="rId6" Target="../media/image68.png" Type="http://schemas.openxmlformats.org/officeDocument/2006/relationships/image"/><Relationship Id="rId7" Target="../media/image69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0.png" Type="http://schemas.openxmlformats.org/officeDocument/2006/relationships/image"/><Relationship Id="rId3" Target="../media/image47.png" Type="http://schemas.openxmlformats.org/officeDocument/2006/relationships/image"/><Relationship Id="rId4" Target="../media/image71.png" Type="http://schemas.openxmlformats.org/officeDocument/2006/relationships/image"/><Relationship Id="rId5" Target="../media/image72.png" Type="http://schemas.openxmlformats.org/officeDocument/2006/relationships/image"/><Relationship Id="rId6" Target="../media/image73.png" Type="http://schemas.openxmlformats.org/officeDocument/2006/relationships/image"/><Relationship Id="rId7" Target="../media/image74.png" Type="http://schemas.openxmlformats.org/officeDocument/2006/relationships/image"/><Relationship Id="rId8" Target="../media/image75.png" Type="http://schemas.openxmlformats.org/officeDocument/2006/relationships/image"/><Relationship Id="rId9" Target="../media/image76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7.png" Type="http://schemas.openxmlformats.org/officeDocument/2006/relationships/image"/><Relationship Id="rId3" Target="../media/image78.png" Type="http://schemas.openxmlformats.org/officeDocument/2006/relationships/image"/><Relationship Id="rId4" Target="../media/image47.png" Type="http://schemas.openxmlformats.org/officeDocument/2006/relationships/image"/><Relationship Id="rId5" Target="../media/image79.png" Type="http://schemas.openxmlformats.org/officeDocument/2006/relationships/image"/><Relationship Id="rId6" Target="../media/image80.png" Type="http://schemas.openxmlformats.org/officeDocument/2006/relationships/image"/><Relationship Id="rId7" Target="../media/image81.png" Type="http://schemas.openxmlformats.org/officeDocument/2006/relationships/image"/><Relationship Id="rId8" Target="../media/image8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7493000" y="-3340100"/>
            <a:ext cx="190500" cy="169672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>
            <a:off x="2147483647" y="-2147483648"/>
            <a:ext cx="2147483647" cy="2147483647"/>
          </a:xfrm>
        </p:grpSpPr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6154400" y="-2070100"/>
            <a:ext cx="190500" cy="7010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6154400" y="5359400"/>
            <a:ext cx="190500" cy="7010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17932400" y="3556000"/>
            <a:ext cx="190500" cy="31750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65100" y="-698500"/>
            <a:ext cx="9144000" cy="97663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2344400" y="8547100"/>
            <a:ext cx="3581400" cy="9652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698500" y="5626100"/>
            <a:ext cx="4864100" cy="13716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9067800" y="-4686300"/>
            <a:ext cx="165100" cy="167767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495300" y="393700"/>
            <a:ext cx="165100" cy="31242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495300" y="3898900"/>
            <a:ext cx="165100" cy="47625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495300" y="9029700"/>
            <a:ext cx="165100" cy="838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9067800" y="444500"/>
            <a:ext cx="165100" cy="167767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7614900" y="393700"/>
            <a:ext cx="165100" cy="31242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7614900" y="3886200"/>
            <a:ext cx="165100" cy="47625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7614900" y="9017000"/>
            <a:ext cx="165100" cy="850900"/>
          </a:xfrm>
          <a:prstGeom prst="rect">
            <a:avLst/>
          </a:prstGeom>
        </p:spPr>
      </p:pic>
      <p:grpSp>
        <p:nvGrpSpPr>
          <p:cNvPr name="Group 10" id="10"/>
          <p:cNvGrpSpPr/>
          <p:nvPr/>
        </p:nvGrpSpPr>
        <p:grpSpPr>
          <a:xfrm>
            <a:off x="2147483647" y="2147483647"/>
            <a:ext cx="2147483647" cy="95250000"/>
          </a:xfrm>
        </p:grpSpPr>
      </p:grpSp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270000" y="5283200"/>
            <a:ext cx="4800600" cy="127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5448300" y="4597400"/>
            <a:ext cx="876300" cy="6731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-2171700" y="5359400"/>
            <a:ext cx="11811000" cy="6096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1231900" y="4673600"/>
            <a:ext cx="546100" cy="6477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2832100" y="6680200"/>
            <a:ext cx="8293100" cy="787400"/>
          </a:xfrm>
          <a:prstGeom prst="rect">
            <a:avLst/>
          </a:prstGeom>
        </p:spPr>
      </p:pic>
      <p:pic>
        <p:nvPicPr>
          <p:cNvPr name="Picture 16" id="16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3276600" y="7391400"/>
            <a:ext cx="7493000" cy="609600"/>
          </a:xfrm>
          <a:prstGeom prst="rect">
            <a:avLst/>
          </a:prstGeom>
        </p:spPr>
      </p:pic>
      <p:grpSp>
        <p:nvGrpSpPr>
          <p:cNvPr name="Group 17" id="17"/>
          <p:cNvGrpSpPr/>
          <p:nvPr/>
        </p:nvGrpSpPr>
        <p:grpSpPr>
          <a:xfrm>
            <a:off x="2147483647" y="2147483647"/>
            <a:ext cx="2147483647" cy="95250000"/>
          </a:xfrm>
        </p:grpSpPr>
      </p:grpSp>
      <p:pic>
        <p:nvPicPr>
          <p:cNvPr name="Picture 18" id="18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4000500" y="7327900"/>
            <a:ext cx="4800600" cy="12700"/>
          </a:xfrm>
          <a:prstGeom prst="rect">
            <a:avLst/>
          </a:prstGeom>
        </p:spPr>
      </p:pic>
      <p:pic>
        <p:nvPicPr>
          <p:cNvPr name="Picture 19" id="19"/>
          <p:cNvPicPr>
            <a:picLocks noChangeAspect="true"/>
          </p:cNvPicPr>
          <p:nvPr/>
        </p:nvPicPr>
        <p:blipFill>
          <a:blip r:embed="rId14"/>
          <a:stretch>
            <a:fillRect/>
          </a:stretch>
        </p:blipFill>
        <p:spPr>
          <a:xfrm rot="0">
            <a:off x="3962400" y="6718300"/>
            <a:ext cx="584200" cy="647700"/>
          </a:xfrm>
          <a:prstGeom prst="rect">
            <a:avLst/>
          </a:prstGeom>
        </p:spPr>
      </p:pic>
      <p:pic>
        <p:nvPicPr>
          <p:cNvPr name="Picture 20" id="20"/>
          <p:cNvPicPr>
            <a:picLocks noChangeAspect="true"/>
          </p:cNvPicPr>
          <p:nvPr/>
        </p:nvPicPr>
        <p:blipFill>
          <a:blip r:embed="rId15"/>
          <a:stretch>
            <a:fillRect/>
          </a:stretch>
        </p:blipFill>
        <p:spPr>
          <a:xfrm rot="0">
            <a:off x="5168900" y="4622800"/>
            <a:ext cx="9093200" cy="787400"/>
          </a:xfrm>
          <a:prstGeom prst="rect">
            <a:avLst/>
          </a:prstGeom>
        </p:spPr>
      </p:pic>
      <p:pic>
        <p:nvPicPr>
          <p:cNvPr name="Picture 21" id="21"/>
          <p:cNvPicPr>
            <a:picLocks noChangeAspect="true"/>
          </p:cNvPicPr>
          <p:nvPr/>
        </p:nvPicPr>
        <p:blipFill>
          <a:blip r:embed="rId16"/>
          <a:stretch>
            <a:fillRect/>
          </a:stretch>
        </p:blipFill>
        <p:spPr>
          <a:xfrm rot="0">
            <a:off x="6350000" y="5334000"/>
            <a:ext cx="6794500" cy="609600"/>
          </a:xfrm>
          <a:prstGeom prst="rect">
            <a:avLst/>
          </a:prstGeom>
        </p:spPr>
      </p:pic>
      <p:grpSp>
        <p:nvGrpSpPr>
          <p:cNvPr name="Group 22" id="22"/>
          <p:cNvGrpSpPr/>
          <p:nvPr/>
        </p:nvGrpSpPr>
        <p:grpSpPr>
          <a:xfrm>
            <a:off x="2147483647" y="2147483647"/>
            <a:ext cx="2147483647" cy="95250000"/>
          </a:xfrm>
        </p:grpSpPr>
      </p:grpSp>
      <p:pic>
        <p:nvPicPr>
          <p:cNvPr name="Picture 23" id="23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6756400" y="5283200"/>
            <a:ext cx="4800600" cy="12700"/>
          </a:xfrm>
          <a:prstGeom prst="rect">
            <a:avLst/>
          </a:prstGeom>
        </p:spPr>
      </p:pic>
      <p:pic>
        <p:nvPicPr>
          <p:cNvPr name="Picture 24" id="24"/>
          <p:cNvPicPr>
            <a:picLocks noChangeAspect="true"/>
          </p:cNvPicPr>
          <p:nvPr/>
        </p:nvPicPr>
        <p:blipFill>
          <a:blip r:embed="rId17"/>
          <a:stretch>
            <a:fillRect/>
          </a:stretch>
        </p:blipFill>
        <p:spPr>
          <a:xfrm rot="0">
            <a:off x="6705600" y="4673600"/>
            <a:ext cx="571500" cy="647700"/>
          </a:xfrm>
          <a:prstGeom prst="rect">
            <a:avLst/>
          </a:prstGeom>
        </p:spPr>
      </p:pic>
      <p:pic>
        <p:nvPicPr>
          <p:cNvPr name="Picture 25" id="25"/>
          <p:cNvPicPr>
            <a:picLocks noChangeAspect="true"/>
          </p:cNvPicPr>
          <p:nvPr/>
        </p:nvPicPr>
        <p:blipFill>
          <a:blip r:embed="rId18"/>
          <a:stretch>
            <a:fillRect/>
          </a:stretch>
        </p:blipFill>
        <p:spPr>
          <a:xfrm rot="0">
            <a:off x="7073900" y="6642100"/>
            <a:ext cx="10782300" cy="812800"/>
          </a:xfrm>
          <a:prstGeom prst="rect">
            <a:avLst/>
          </a:prstGeom>
        </p:spPr>
      </p:pic>
      <p:grpSp>
        <p:nvGrpSpPr>
          <p:cNvPr name="Group 26" id="26"/>
          <p:cNvGrpSpPr/>
          <p:nvPr/>
        </p:nvGrpSpPr>
        <p:grpSpPr>
          <a:xfrm>
            <a:off x="2147483647" y="2147483647"/>
            <a:ext cx="2147483647" cy="95250000"/>
          </a:xfrm>
        </p:grpSpPr>
      </p:grpSp>
      <p:pic>
        <p:nvPicPr>
          <p:cNvPr name="Picture 27" id="27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9486900" y="7327900"/>
            <a:ext cx="4800600" cy="12700"/>
          </a:xfrm>
          <a:prstGeom prst="rect">
            <a:avLst/>
          </a:prstGeom>
        </p:spPr>
      </p:pic>
      <p:pic>
        <p:nvPicPr>
          <p:cNvPr name="Picture 28" id="28"/>
          <p:cNvPicPr>
            <a:picLocks noChangeAspect="true"/>
          </p:cNvPicPr>
          <p:nvPr/>
        </p:nvPicPr>
        <p:blipFill>
          <a:blip r:embed="rId19"/>
          <a:stretch>
            <a:fillRect/>
          </a:stretch>
        </p:blipFill>
        <p:spPr>
          <a:xfrm rot="0">
            <a:off x="9436100" y="6718300"/>
            <a:ext cx="571500" cy="647700"/>
          </a:xfrm>
          <a:prstGeom prst="rect">
            <a:avLst/>
          </a:prstGeom>
        </p:spPr>
      </p:pic>
      <p:pic>
        <p:nvPicPr>
          <p:cNvPr name="Picture 29" id="29"/>
          <p:cNvPicPr>
            <a:picLocks noChangeAspect="true"/>
          </p:cNvPicPr>
          <p:nvPr/>
        </p:nvPicPr>
        <p:blipFill>
          <a:blip r:embed="rId20"/>
          <a:stretch>
            <a:fillRect/>
          </a:stretch>
        </p:blipFill>
        <p:spPr>
          <a:xfrm rot="0">
            <a:off x="14503400" y="4584700"/>
            <a:ext cx="3479800" cy="774700"/>
          </a:xfrm>
          <a:prstGeom prst="rect">
            <a:avLst/>
          </a:prstGeom>
        </p:spPr>
      </p:pic>
      <p:pic>
        <p:nvPicPr>
          <p:cNvPr name="Picture 30" id="30"/>
          <p:cNvPicPr>
            <a:picLocks noChangeAspect="true"/>
          </p:cNvPicPr>
          <p:nvPr/>
        </p:nvPicPr>
        <p:blipFill>
          <a:blip r:embed="rId21"/>
          <a:stretch>
            <a:fillRect/>
          </a:stretch>
        </p:blipFill>
        <p:spPr>
          <a:xfrm rot="0">
            <a:off x="9677400" y="5359400"/>
            <a:ext cx="10248900" cy="609600"/>
          </a:xfrm>
          <a:prstGeom prst="rect">
            <a:avLst/>
          </a:prstGeom>
        </p:spPr>
      </p:pic>
      <p:grpSp>
        <p:nvGrpSpPr>
          <p:cNvPr name="Group 31" id="31"/>
          <p:cNvGrpSpPr/>
          <p:nvPr/>
        </p:nvGrpSpPr>
        <p:grpSpPr>
          <a:xfrm>
            <a:off x="2147483647" y="2147483647"/>
            <a:ext cx="2147483647" cy="95250000"/>
          </a:xfrm>
        </p:grpSpPr>
      </p:grpSp>
      <p:pic>
        <p:nvPicPr>
          <p:cNvPr name="Picture 32" id="3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2230100" y="5283200"/>
            <a:ext cx="4800600" cy="12700"/>
          </a:xfrm>
          <a:prstGeom prst="rect">
            <a:avLst/>
          </a:prstGeom>
        </p:spPr>
      </p:pic>
      <p:pic>
        <p:nvPicPr>
          <p:cNvPr name="Picture 33" id="33"/>
          <p:cNvPicPr>
            <a:picLocks noChangeAspect="true"/>
          </p:cNvPicPr>
          <p:nvPr/>
        </p:nvPicPr>
        <p:blipFill>
          <a:blip r:embed="rId22"/>
          <a:stretch>
            <a:fillRect/>
          </a:stretch>
        </p:blipFill>
        <p:spPr>
          <a:xfrm rot="0">
            <a:off x="12166600" y="4673600"/>
            <a:ext cx="584200" cy="647700"/>
          </a:xfrm>
          <a:prstGeom prst="rect">
            <a:avLst/>
          </a:prstGeom>
        </p:spPr>
      </p:pic>
      <p:pic>
        <p:nvPicPr>
          <p:cNvPr name="Picture 34" id="34"/>
          <p:cNvPicPr>
            <a:picLocks noChangeAspect="true"/>
          </p:cNvPicPr>
          <p:nvPr/>
        </p:nvPicPr>
        <p:blipFill>
          <a:blip r:embed="rId23"/>
          <a:stretch>
            <a:fillRect/>
          </a:stretch>
        </p:blipFill>
        <p:spPr>
          <a:xfrm rot="0">
            <a:off x="2603500" y="762000"/>
            <a:ext cx="11201400" cy="32639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-5400000">
            <a:off x="9067800" y="-7556500"/>
            <a:ext cx="165100" cy="172974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-5400000">
            <a:off x="9067800" y="-5232400"/>
            <a:ext cx="165100" cy="172974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-5400000">
            <a:off x="9067800" y="1130300"/>
            <a:ext cx="165100" cy="17297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419100" y="444500"/>
            <a:ext cx="533400" cy="584200"/>
          </a:xfrm>
          <a:prstGeom prst="rect">
            <a:avLst/>
          </a:prstGeom>
        </p:spPr>
      </p:pic>
      <p:grpSp>
        <p:nvGrpSpPr>
          <p:cNvPr name="Group 6" id="6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296400" y="4445000"/>
            <a:ext cx="7988300" cy="46990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041400" y="4343400"/>
            <a:ext cx="7048500" cy="37338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3594100" y="1270000"/>
            <a:ext cx="10579100" cy="24765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9042400" y="1701800"/>
            <a:ext cx="203200" cy="50673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581400" y="1701800"/>
            <a:ext cx="203200" cy="50673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4503400" y="1701800"/>
            <a:ext cx="203200" cy="50673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6311900" y="4495800"/>
            <a:ext cx="203200" cy="62484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1772900" y="4495800"/>
            <a:ext cx="203200" cy="62484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-5400000">
            <a:off x="9067800" y="-7556500"/>
            <a:ext cx="165100" cy="172974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419100" y="444500"/>
            <a:ext cx="558800" cy="5842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2006600" y="6781800"/>
            <a:ext cx="3708400" cy="20574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7454900" y="6781800"/>
            <a:ext cx="3937000" cy="20701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2649200" y="6845300"/>
            <a:ext cx="4216400" cy="30099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2171700" y="1790700"/>
            <a:ext cx="12153900" cy="24765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2679700" y="4406900"/>
            <a:ext cx="2578100" cy="33909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11"/>
          <a:stretch>
            <a:fillRect/>
          </a:stretch>
        </p:blipFill>
        <p:spPr>
          <a:xfrm rot="0">
            <a:off x="13690600" y="4419600"/>
            <a:ext cx="2489200" cy="33528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 rot="0">
            <a:off x="8216900" y="4419600"/>
            <a:ext cx="2578100" cy="3352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035800" y="3746500"/>
            <a:ext cx="165100" cy="28067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035800" y="7086600"/>
            <a:ext cx="165100" cy="28067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035800" y="406400"/>
            <a:ext cx="165100" cy="28067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495300" y="393700"/>
            <a:ext cx="165100" cy="94869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863600" y="419100"/>
            <a:ext cx="546100" cy="5842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7327900" y="1905000"/>
            <a:ext cx="10058400" cy="66167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431800" y="3924300"/>
            <a:ext cx="6908800" cy="24765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7162800" y="152400"/>
            <a:ext cx="3784600" cy="17018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035800" y="3746500"/>
            <a:ext cx="165100" cy="28067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035800" y="7086600"/>
            <a:ext cx="165100" cy="28067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035800" y="406400"/>
            <a:ext cx="165100" cy="28067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495300" y="393700"/>
            <a:ext cx="165100" cy="94869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863600" y="381000"/>
            <a:ext cx="546100" cy="5842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7353300" y="1498600"/>
            <a:ext cx="10121900" cy="81788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431800" y="3924300"/>
            <a:ext cx="6908800" cy="24765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7239000" y="152400"/>
            <a:ext cx="4876800" cy="17018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035800" y="3746500"/>
            <a:ext cx="165100" cy="28067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035800" y="7086600"/>
            <a:ext cx="165100" cy="28067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035800" y="406400"/>
            <a:ext cx="165100" cy="28067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495300" y="393700"/>
            <a:ext cx="165100" cy="94869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863600" y="381000"/>
            <a:ext cx="546100" cy="5842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7353300" y="1104900"/>
            <a:ext cx="10134600" cy="89281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431800" y="3924300"/>
            <a:ext cx="6908800" cy="24765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7124700" y="152400"/>
            <a:ext cx="6197600" cy="1701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035800" y="3746500"/>
            <a:ext cx="165100" cy="28067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035800" y="7086600"/>
            <a:ext cx="165100" cy="28067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035800" y="406400"/>
            <a:ext cx="165100" cy="28067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495300" y="393700"/>
            <a:ext cx="165100" cy="94869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863600" y="342900"/>
            <a:ext cx="546100" cy="5842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7353300" y="1104900"/>
            <a:ext cx="10388600" cy="89662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38100" y="3924300"/>
            <a:ext cx="7416800" cy="24765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7213600" y="152400"/>
            <a:ext cx="5067300" cy="17018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035800" y="3746500"/>
            <a:ext cx="165100" cy="28067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035800" y="7086600"/>
            <a:ext cx="165100" cy="28067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035800" y="406400"/>
            <a:ext cx="165100" cy="28067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495300" y="393700"/>
            <a:ext cx="165100" cy="94869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863600" y="342900"/>
            <a:ext cx="533400" cy="5842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7353300" y="1104900"/>
            <a:ext cx="10375900" cy="89662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927100" y="3924300"/>
            <a:ext cx="6426200" cy="24765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7188200" y="152400"/>
            <a:ext cx="4470400" cy="17018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035800" y="3746500"/>
            <a:ext cx="165100" cy="28067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035800" y="7086600"/>
            <a:ext cx="165100" cy="28067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035800" y="406400"/>
            <a:ext cx="165100" cy="28067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495300" y="393700"/>
            <a:ext cx="165100" cy="94869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863600" y="342900"/>
            <a:ext cx="546100" cy="5842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7366000" y="1333500"/>
            <a:ext cx="10350500" cy="89408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-863600" y="3810000"/>
            <a:ext cx="8331200" cy="26035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7124700" y="152400"/>
            <a:ext cx="8356600" cy="17018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2839700" y="-215900"/>
            <a:ext cx="165100" cy="43688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495300" y="393700"/>
            <a:ext cx="165100" cy="94869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7627600" y="393700"/>
            <a:ext cx="165100" cy="9486900"/>
          </a:xfrm>
          <a:prstGeom prst="rect">
            <a:avLst/>
          </a:prstGeom>
        </p:spPr>
      </p:pic>
      <p:grpSp>
        <p:nvGrpSpPr>
          <p:cNvPr name="Group 5" id="5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0731500" y="2070100"/>
            <a:ext cx="4356100" cy="61722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2839700" y="6134100"/>
            <a:ext cx="165100" cy="4368800"/>
          </a:xfrm>
          <a:prstGeom prst="rect">
            <a:avLst/>
          </a:prstGeom>
        </p:spPr>
      </p:pic>
      <p:grpSp>
        <p:nvGrpSpPr>
          <p:cNvPr name="Group 8" id="8"/>
          <p:cNvGrpSpPr/>
          <p:nvPr/>
        </p:nvGrpSpPr>
        <p:grpSpPr>
          <a:xfrm>
            <a:off x="2147483647" y="2147483647"/>
            <a:ext cx="2147483647" cy="2147483647"/>
          </a:xfrm>
        </p:grpSpPr>
      </p:grpSp>
      <p:pic>
        <p:nvPicPr>
          <p:cNvPr name="Picture 9" id="9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2387600" y="2032000"/>
            <a:ext cx="4508500" cy="61722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4610100" y="-215900"/>
            <a:ext cx="165100" cy="43688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4610100" y="6134100"/>
            <a:ext cx="165100" cy="4368800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0617200" y="8331200"/>
            <a:ext cx="4686300" cy="749300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790700" y="8331200"/>
            <a:ext cx="5702300" cy="749300"/>
          </a:xfrm>
          <a:prstGeom prst="rect">
            <a:avLst/>
          </a:prstGeom>
        </p:spPr>
      </p:pic>
      <p:pic>
        <p:nvPicPr>
          <p:cNvPr name="Picture 14" id="14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863600" y="342900"/>
            <a:ext cx="546100" cy="584200"/>
          </a:xfrm>
          <a:prstGeom prst="rect">
            <a:avLst/>
          </a:prstGeom>
        </p:spPr>
      </p:pic>
      <p:pic>
        <p:nvPicPr>
          <p:cNvPr name="Picture 15" id="15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1625600" y="165100"/>
            <a:ext cx="3340100" cy="17018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9055100" y="393700"/>
            <a:ext cx="165100" cy="44831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13347700" y="1092200"/>
            <a:ext cx="165100" cy="81026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787900" y="1092200"/>
            <a:ext cx="165100" cy="81026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9067800" y="5397500"/>
            <a:ext cx="165100" cy="44831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495300" y="393700"/>
            <a:ext cx="165100" cy="94869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7627600" y="393700"/>
            <a:ext cx="165100" cy="94869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-3780000">
            <a:off x="4787900" y="-1765300"/>
            <a:ext cx="165100" cy="88011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3780000">
            <a:off x="4787900" y="-1765300"/>
            <a:ext cx="165100" cy="88011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0312400" y="5461000"/>
            <a:ext cx="8763000" cy="9525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7785100" y="2540000"/>
            <a:ext cx="11404600" cy="35941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