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6" r:id="rId7"/>
    <p:sldId id="267" r:id="rId8"/>
    <p:sldId id="268" r:id="rId9"/>
    <p:sldId id="269" r:id="rId10"/>
    <p:sldId id="270" r:id="rId11"/>
    <p:sldId id="273" r:id="rId12"/>
    <p:sldId id="274" r:id="rId13"/>
    <p:sldId id="272" r:id="rId14"/>
  </p:sldIdLst>
  <p:sldSz cx="18288000" cy="10287000"/>
  <p:notesSz cx="6858000" cy="9144000"/>
  <p:embeddedFontLst>
    <p:embeddedFont>
      <p:font typeface="Noto Sans CJK KR Bold" panose="020B0600000101010101" charset="-127"/>
      <p:bold r:id="rId15"/>
    </p:embeddedFont>
    <p:embeddedFont>
      <p:font typeface="Noto Sans CJK KR Light" panose="020B0600000101010101" charset="-127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570303-D37F-406D-9AD0-2AB4D806BBF4}" v="221" dt="2024-11-20T17:02:00.1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22" autoAdjust="0"/>
  </p:normalViewPr>
  <p:slideViewPr>
    <p:cSldViewPr>
      <p:cViewPr varScale="1">
        <p:scale>
          <a:sx n="50" d="100"/>
          <a:sy n="50" d="100"/>
        </p:scale>
        <p:origin x="874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나연 김" userId="5c20bc932d7cc4d1" providerId="LiveId" clId="{7F570303-D37F-406D-9AD0-2AB4D806BBF4}"/>
    <pc:docChg chg="undo redo custSel addSld delSld modSld sldOrd">
      <pc:chgData name="나연 김" userId="5c20bc932d7cc4d1" providerId="LiveId" clId="{7F570303-D37F-406D-9AD0-2AB4D806BBF4}" dt="2024-11-20T17:02:29.634" v="5181" actId="2711"/>
      <pc:docMkLst>
        <pc:docMk/>
      </pc:docMkLst>
      <pc:sldChg chg="addSp delSp modSp mod">
        <pc:chgData name="나연 김" userId="5c20bc932d7cc4d1" providerId="LiveId" clId="{7F570303-D37F-406D-9AD0-2AB4D806BBF4}" dt="2024-11-11T13:24:16.015" v="4645" actId="1076"/>
        <pc:sldMkLst>
          <pc:docMk/>
          <pc:sldMk cId="0" sldId="257"/>
        </pc:sldMkLst>
        <pc:spChg chg="del">
          <ac:chgData name="나연 김" userId="5c20bc932d7cc4d1" providerId="LiveId" clId="{7F570303-D37F-406D-9AD0-2AB4D806BBF4}" dt="2024-11-11T12:46:01.240" v="3894" actId="478"/>
          <ac:spMkLst>
            <pc:docMk/>
            <pc:sldMk cId="0" sldId="257"/>
            <ac:spMk id="5" creationId="{00000000-0000-0000-0000-000000000000}"/>
          </ac:spMkLst>
        </pc:spChg>
        <pc:spChg chg="mod">
          <ac:chgData name="나연 김" userId="5c20bc932d7cc4d1" providerId="LiveId" clId="{7F570303-D37F-406D-9AD0-2AB4D806BBF4}" dt="2024-11-11T12:45:55.178" v="3892" actId="20577"/>
          <ac:spMkLst>
            <pc:docMk/>
            <pc:sldMk cId="0" sldId="257"/>
            <ac:spMk id="6" creationId="{00000000-0000-0000-0000-000000000000}"/>
          </ac:spMkLst>
        </pc:spChg>
        <pc:spChg chg="mod">
          <ac:chgData name="나연 김" userId="5c20bc932d7cc4d1" providerId="LiveId" clId="{7F570303-D37F-406D-9AD0-2AB4D806BBF4}" dt="2024-11-11T13:22:06.912" v="4570" actId="1076"/>
          <ac:spMkLst>
            <pc:docMk/>
            <pc:sldMk cId="0" sldId="257"/>
            <ac:spMk id="7" creationId="{00000000-0000-0000-0000-000000000000}"/>
          </ac:spMkLst>
        </pc:spChg>
        <pc:spChg chg="mod">
          <ac:chgData name="나연 김" userId="5c20bc932d7cc4d1" providerId="LiveId" clId="{7F570303-D37F-406D-9AD0-2AB4D806BBF4}" dt="2024-11-11T13:24:16.015" v="4645" actId="1076"/>
          <ac:spMkLst>
            <pc:docMk/>
            <pc:sldMk cId="0" sldId="257"/>
            <ac:spMk id="8" creationId="{00000000-0000-0000-0000-000000000000}"/>
          </ac:spMkLst>
        </pc:spChg>
        <pc:spChg chg="mod">
          <ac:chgData name="나연 김" userId="5c20bc932d7cc4d1" providerId="LiveId" clId="{7F570303-D37F-406D-9AD0-2AB4D806BBF4}" dt="2024-11-11T12:45:57.484" v="3893" actId="20577"/>
          <ac:spMkLst>
            <pc:docMk/>
            <pc:sldMk cId="0" sldId="257"/>
            <ac:spMk id="9" creationId="{00000000-0000-0000-0000-000000000000}"/>
          </ac:spMkLst>
        </pc:spChg>
        <pc:spChg chg="del mod">
          <ac:chgData name="나연 김" userId="5c20bc932d7cc4d1" providerId="LiveId" clId="{7F570303-D37F-406D-9AD0-2AB4D806BBF4}" dt="2024-11-11T13:19:43.185" v="4461" actId="478"/>
          <ac:spMkLst>
            <pc:docMk/>
            <pc:sldMk cId="0" sldId="257"/>
            <ac:spMk id="10" creationId="{00000000-0000-0000-0000-000000000000}"/>
          </ac:spMkLst>
        </pc:spChg>
        <pc:spChg chg="mod">
          <ac:chgData name="나연 김" userId="5c20bc932d7cc4d1" providerId="LiveId" clId="{7F570303-D37F-406D-9AD0-2AB4D806BBF4}" dt="2024-11-06T04:52:49.615" v="3" actId="20577"/>
          <ac:spMkLst>
            <pc:docMk/>
            <pc:sldMk cId="0" sldId="257"/>
            <ac:spMk id="11" creationId="{00000000-0000-0000-0000-000000000000}"/>
          </ac:spMkLst>
        </pc:spChg>
        <pc:spChg chg="add mod">
          <ac:chgData name="나연 김" userId="5c20bc932d7cc4d1" providerId="LiveId" clId="{7F570303-D37F-406D-9AD0-2AB4D806BBF4}" dt="2024-11-11T12:48:44.448" v="4006" actId="571"/>
          <ac:spMkLst>
            <pc:docMk/>
            <pc:sldMk cId="0" sldId="257"/>
            <ac:spMk id="13" creationId="{072584F2-A967-7A0B-FAE2-57D974F8A8D7}"/>
          </ac:spMkLst>
        </pc:spChg>
        <pc:picChg chg="mod">
          <ac:chgData name="나연 김" userId="5c20bc932d7cc4d1" providerId="LiveId" clId="{7F570303-D37F-406D-9AD0-2AB4D806BBF4}" dt="2024-11-11T13:23:56.477" v="4643" actId="1076"/>
          <ac:picMkLst>
            <pc:docMk/>
            <pc:sldMk cId="0" sldId="257"/>
            <ac:picMk id="2" creationId="{00000000-0000-0000-0000-000000000000}"/>
          </ac:picMkLst>
        </pc:picChg>
        <pc:picChg chg="del">
          <ac:chgData name="나연 김" userId="5c20bc932d7cc4d1" providerId="LiveId" clId="{7F570303-D37F-406D-9AD0-2AB4D806BBF4}" dt="2024-11-11T13:19:30.314" v="4458" actId="478"/>
          <ac:picMkLst>
            <pc:docMk/>
            <pc:sldMk cId="0" sldId="257"/>
            <ac:picMk id="3" creationId="{00000000-0000-0000-0000-000000000000}"/>
          </ac:picMkLst>
        </pc:picChg>
        <pc:picChg chg="del">
          <ac:chgData name="나연 김" userId="5c20bc932d7cc4d1" providerId="LiveId" clId="{7F570303-D37F-406D-9AD0-2AB4D806BBF4}" dt="2024-11-11T13:19:25.147" v="4457" actId="478"/>
          <ac:picMkLst>
            <pc:docMk/>
            <pc:sldMk cId="0" sldId="257"/>
            <ac:picMk id="4" creationId="{00000000-0000-0000-0000-000000000000}"/>
          </ac:picMkLst>
        </pc:picChg>
        <pc:picChg chg="add mod">
          <ac:chgData name="나연 김" userId="5c20bc932d7cc4d1" providerId="LiveId" clId="{7F570303-D37F-406D-9AD0-2AB4D806BBF4}" dt="2024-11-11T12:48:44.448" v="4006" actId="571"/>
          <ac:picMkLst>
            <pc:docMk/>
            <pc:sldMk cId="0" sldId="257"/>
            <ac:picMk id="12" creationId="{ECFF7393-6CB2-0EDD-0C7D-DCB5FEFAC33A}"/>
          </ac:picMkLst>
        </pc:picChg>
      </pc:sldChg>
      <pc:sldChg chg="modSp mod">
        <pc:chgData name="나연 김" userId="5c20bc932d7cc4d1" providerId="LiveId" clId="{7F570303-D37F-406D-9AD0-2AB4D806BBF4}" dt="2024-11-20T16:28:56.494" v="5148" actId="20577"/>
        <pc:sldMkLst>
          <pc:docMk/>
          <pc:sldMk cId="0" sldId="258"/>
        </pc:sldMkLst>
        <pc:spChg chg="mod">
          <ac:chgData name="나연 김" userId="5c20bc932d7cc4d1" providerId="LiveId" clId="{7F570303-D37F-406D-9AD0-2AB4D806BBF4}" dt="2024-11-20T16:28:56.494" v="5148" actId="20577"/>
          <ac:spMkLst>
            <pc:docMk/>
            <pc:sldMk cId="0" sldId="258"/>
            <ac:spMk id="4" creationId="{00000000-0000-0000-0000-000000000000}"/>
          </ac:spMkLst>
        </pc:spChg>
        <pc:spChg chg="mod">
          <ac:chgData name="나연 김" userId="5c20bc932d7cc4d1" providerId="LiveId" clId="{7F570303-D37F-406D-9AD0-2AB4D806BBF4}" dt="2024-11-12T06:56:23.445" v="5065" actId="20577"/>
          <ac:spMkLst>
            <pc:docMk/>
            <pc:sldMk cId="0" sldId="258"/>
            <ac:spMk id="5" creationId="{00000000-0000-0000-0000-000000000000}"/>
          </ac:spMkLst>
        </pc:spChg>
        <pc:spChg chg="mod">
          <ac:chgData name="나연 김" userId="5c20bc932d7cc4d1" providerId="LiveId" clId="{7F570303-D37F-406D-9AD0-2AB4D806BBF4}" dt="2024-11-11T12:49:14.696" v="4008" actId="113"/>
          <ac:spMkLst>
            <pc:docMk/>
            <pc:sldMk cId="0" sldId="258"/>
            <ac:spMk id="6" creationId="{00000000-0000-0000-0000-000000000000}"/>
          </ac:spMkLst>
        </pc:spChg>
        <pc:spChg chg="mod">
          <ac:chgData name="나연 김" userId="5c20bc932d7cc4d1" providerId="LiveId" clId="{7F570303-D37F-406D-9AD0-2AB4D806BBF4}" dt="2024-11-11T12:49:25.202" v="4009" actId="255"/>
          <ac:spMkLst>
            <pc:docMk/>
            <pc:sldMk cId="0" sldId="258"/>
            <ac:spMk id="7" creationId="{00000000-0000-0000-0000-000000000000}"/>
          </ac:spMkLst>
        </pc:spChg>
        <pc:spChg chg="mod">
          <ac:chgData name="나연 김" userId="5c20bc932d7cc4d1" providerId="LiveId" clId="{7F570303-D37F-406D-9AD0-2AB4D806BBF4}" dt="2024-11-11T12:49:31.675" v="4010" actId="255"/>
          <ac:spMkLst>
            <pc:docMk/>
            <pc:sldMk cId="0" sldId="258"/>
            <ac:spMk id="8" creationId="{00000000-0000-0000-0000-000000000000}"/>
          </ac:spMkLst>
        </pc:spChg>
      </pc:sldChg>
      <pc:sldChg chg="addSp delSp modSp mod">
        <pc:chgData name="나연 김" userId="5c20bc932d7cc4d1" providerId="LiveId" clId="{7F570303-D37F-406D-9AD0-2AB4D806BBF4}" dt="2024-11-12T07:01:28.691" v="5080"/>
        <pc:sldMkLst>
          <pc:docMk/>
          <pc:sldMk cId="0" sldId="259"/>
        </pc:sldMkLst>
        <pc:spChg chg="add del mod">
          <ac:chgData name="나연 김" userId="5c20bc932d7cc4d1" providerId="LiveId" clId="{7F570303-D37F-406D-9AD0-2AB4D806BBF4}" dt="2024-11-11T12:50:32.061" v="4015" actId="21"/>
          <ac:spMkLst>
            <pc:docMk/>
            <pc:sldMk cId="0" sldId="259"/>
            <ac:spMk id="5" creationId="{00000000-0000-0000-0000-000000000000}"/>
          </ac:spMkLst>
        </pc:spChg>
        <pc:spChg chg="add del mod">
          <ac:chgData name="나연 김" userId="5c20bc932d7cc4d1" providerId="LiveId" clId="{7F570303-D37F-406D-9AD0-2AB4D806BBF4}" dt="2024-11-11T12:50:32.061" v="4015" actId="21"/>
          <ac:spMkLst>
            <pc:docMk/>
            <pc:sldMk cId="0" sldId="259"/>
            <ac:spMk id="6" creationId="{00000000-0000-0000-0000-000000000000}"/>
          </ac:spMkLst>
        </pc:spChg>
        <pc:spChg chg="del">
          <ac:chgData name="나연 김" userId="5c20bc932d7cc4d1" providerId="LiveId" clId="{7F570303-D37F-406D-9AD0-2AB4D806BBF4}" dt="2024-11-06T06:10:34.048" v="1875" actId="478"/>
          <ac:spMkLst>
            <pc:docMk/>
            <pc:sldMk cId="0" sldId="259"/>
            <ac:spMk id="8" creationId="{00000000-0000-0000-0000-000000000000}"/>
          </ac:spMkLst>
        </pc:spChg>
        <pc:spChg chg="add del mod">
          <ac:chgData name="나연 김" userId="5c20bc932d7cc4d1" providerId="LiveId" clId="{7F570303-D37F-406D-9AD0-2AB4D806BBF4}" dt="2024-11-11T12:54:12.725" v="4045"/>
          <ac:spMkLst>
            <pc:docMk/>
            <pc:sldMk cId="0" sldId="259"/>
            <ac:spMk id="8" creationId="{61F81CB0-B610-CDEB-F8CB-DB08BE0099B0}"/>
          </ac:spMkLst>
        </pc:spChg>
        <pc:spChg chg="add del mod">
          <ac:chgData name="나연 김" userId="5c20bc932d7cc4d1" providerId="LiveId" clId="{7F570303-D37F-406D-9AD0-2AB4D806BBF4}" dt="2024-11-11T12:51:59.231" v="4026" actId="478"/>
          <ac:spMkLst>
            <pc:docMk/>
            <pc:sldMk cId="0" sldId="259"/>
            <ac:spMk id="9" creationId="{00000000-0000-0000-0000-000000000000}"/>
          </ac:spMkLst>
        </pc:spChg>
        <pc:spChg chg="add del mod">
          <ac:chgData name="나연 김" userId="5c20bc932d7cc4d1" providerId="LiveId" clId="{7F570303-D37F-406D-9AD0-2AB4D806BBF4}" dt="2024-11-11T12:52:09.095" v="4030" actId="478"/>
          <ac:spMkLst>
            <pc:docMk/>
            <pc:sldMk cId="0" sldId="259"/>
            <ac:spMk id="10" creationId="{00000000-0000-0000-0000-000000000000}"/>
          </ac:spMkLst>
        </pc:spChg>
        <pc:spChg chg="add del mod">
          <ac:chgData name="나연 김" userId="5c20bc932d7cc4d1" providerId="LiveId" clId="{7F570303-D37F-406D-9AD0-2AB4D806BBF4}" dt="2024-11-11T12:59:11.680" v="4151" actId="478"/>
          <ac:spMkLst>
            <pc:docMk/>
            <pc:sldMk cId="0" sldId="259"/>
            <ac:spMk id="11" creationId="{4E5D5762-29CB-D1EF-7E69-127D50D4C63C}"/>
          </ac:spMkLst>
        </pc:spChg>
        <pc:spChg chg="add mod">
          <ac:chgData name="나연 김" userId="5c20bc932d7cc4d1" providerId="LiveId" clId="{7F570303-D37F-406D-9AD0-2AB4D806BBF4}" dt="2024-11-12T07:01:25.338" v="5077" actId="21"/>
          <ac:spMkLst>
            <pc:docMk/>
            <pc:sldMk cId="0" sldId="259"/>
            <ac:spMk id="12" creationId="{942E5CA2-B311-5344-14CC-FBBEB3AB0D71}"/>
          </ac:spMkLst>
        </pc:spChg>
        <pc:spChg chg="add del">
          <ac:chgData name="나연 김" userId="5c20bc932d7cc4d1" providerId="LiveId" clId="{7F570303-D37F-406D-9AD0-2AB4D806BBF4}" dt="2024-11-06T05:15:06.010" v="154" actId="21"/>
          <ac:spMkLst>
            <pc:docMk/>
            <pc:sldMk cId="0" sldId="259"/>
            <ac:spMk id="12" creationId="{CAC74BE4-3095-7349-8D10-16741FDF6098}"/>
          </ac:spMkLst>
        </pc:spChg>
        <pc:spChg chg="add del mod">
          <ac:chgData name="나연 김" userId="5c20bc932d7cc4d1" providerId="LiveId" clId="{7F570303-D37F-406D-9AD0-2AB4D806BBF4}" dt="2024-11-11T12:52:07.034" v="4029" actId="478"/>
          <ac:spMkLst>
            <pc:docMk/>
            <pc:sldMk cId="0" sldId="259"/>
            <ac:spMk id="13" creationId="{C58D347C-9DBC-66FB-B942-53AEF5C1EFD0}"/>
          </ac:spMkLst>
        </pc:spChg>
        <pc:spChg chg="add del mod">
          <ac:chgData name="나연 김" userId="5c20bc932d7cc4d1" providerId="LiveId" clId="{7F570303-D37F-406D-9AD0-2AB4D806BBF4}" dt="2024-11-11T12:52:01.327" v="4027" actId="478"/>
          <ac:spMkLst>
            <pc:docMk/>
            <pc:sldMk cId="0" sldId="259"/>
            <ac:spMk id="14" creationId="{33E42561-46E9-573E-3720-4A0A8E9B698A}"/>
          </ac:spMkLst>
        </pc:spChg>
        <pc:spChg chg="add del mod">
          <ac:chgData name="나연 김" userId="5c20bc932d7cc4d1" providerId="LiveId" clId="{7F570303-D37F-406D-9AD0-2AB4D806BBF4}" dt="2024-11-11T12:52:03.339" v="4028" actId="478"/>
          <ac:spMkLst>
            <pc:docMk/>
            <pc:sldMk cId="0" sldId="259"/>
            <ac:spMk id="15" creationId="{031A0850-F022-A3D5-F24B-38B3D4CE76A3}"/>
          </ac:spMkLst>
        </pc:spChg>
        <pc:spChg chg="add del mod">
          <ac:chgData name="나연 김" userId="5c20bc932d7cc4d1" providerId="LiveId" clId="{7F570303-D37F-406D-9AD0-2AB4D806BBF4}" dt="2024-11-11T12:51:54.037" v="4023" actId="478"/>
          <ac:spMkLst>
            <pc:docMk/>
            <pc:sldMk cId="0" sldId="259"/>
            <ac:spMk id="16" creationId="{20A17F6D-2B9F-13B1-616A-27D5CC49DF87}"/>
          </ac:spMkLst>
        </pc:spChg>
        <pc:spChg chg="add del mod">
          <ac:chgData name="나연 김" userId="5c20bc932d7cc4d1" providerId="LiveId" clId="{7F570303-D37F-406D-9AD0-2AB4D806BBF4}" dt="2024-11-11T12:51:56.129" v="4024" actId="478"/>
          <ac:spMkLst>
            <pc:docMk/>
            <pc:sldMk cId="0" sldId="259"/>
            <ac:spMk id="17" creationId="{6902E837-38A8-48E0-D13A-C3069CC58DD5}"/>
          </ac:spMkLst>
        </pc:spChg>
        <pc:spChg chg="add mod">
          <ac:chgData name="나연 김" userId="5c20bc932d7cc4d1" providerId="LiveId" clId="{7F570303-D37F-406D-9AD0-2AB4D806BBF4}" dt="2024-11-12T07:01:28.691" v="5080"/>
          <ac:spMkLst>
            <pc:docMk/>
            <pc:sldMk cId="0" sldId="259"/>
            <ac:spMk id="18" creationId="{6402AE25-6AE1-E6CF-D65F-2AA44608EAA3}"/>
          </ac:spMkLst>
        </pc:spChg>
        <pc:picChg chg="add del mod">
          <ac:chgData name="나연 김" userId="5c20bc932d7cc4d1" providerId="LiveId" clId="{7F570303-D37F-406D-9AD0-2AB4D806BBF4}" dt="2024-11-11T12:58:49.052" v="4150" actId="1076"/>
          <ac:picMkLst>
            <pc:docMk/>
            <pc:sldMk cId="0" sldId="259"/>
            <ac:picMk id="2" creationId="{00000000-0000-0000-0000-000000000000}"/>
          </ac:picMkLst>
        </pc:picChg>
        <pc:picChg chg="del">
          <ac:chgData name="나연 김" userId="5c20bc932d7cc4d1" providerId="LiveId" clId="{7F570303-D37F-406D-9AD0-2AB4D806BBF4}" dt="2024-11-06T06:10:35.627" v="1876" actId="478"/>
          <ac:picMkLst>
            <pc:docMk/>
            <pc:sldMk cId="0" sldId="259"/>
            <ac:picMk id="3" creationId="{00000000-0000-0000-0000-000000000000}"/>
          </ac:picMkLst>
        </pc:picChg>
        <pc:picChg chg="add mod">
          <ac:chgData name="나연 김" userId="5c20bc932d7cc4d1" providerId="LiveId" clId="{7F570303-D37F-406D-9AD0-2AB4D806BBF4}" dt="2024-11-11T12:53:12.061" v="4038" actId="1076"/>
          <ac:picMkLst>
            <pc:docMk/>
            <pc:sldMk cId="0" sldId="259"/>
            <ac:picMk id="3" creationId="{CAA7AB8E-9A9A-E7CD-85AE-B22F8DCEA699}"/>
          </ac:picMkLst>
        </pc:picChg>
        <pc:picChg chg="add del mod">
          <ac:chgData name="나연 김" userId="5c20bc932d7cc4d1" providerId="LiveId" clId="{7F570303-D37F-406D-9AD0-2AB4D806BBF4}" dt="2024-11-11T12:52:41.888" v="4036" actId="21"/>
          <ac:picMkLst>
            <pc:docMk/>
            <pc:sldMk cId="0" sldId="259"/>
            <ac:picMk id="4" creationId="{00000000-0000-0000-0000-000000000000}"/>
          </ac:picMkLst>
        </pc:picChg>
      </pc:sldChg>
      <pc:sldChg chg="delSp modSp del mod ord">
        <pc:chgData name="나연 김" userId="5c20bc932d7cc4d1" providerId="LiveId" clId="{7F570303-D37F-406D-9AD0-2AB4D806BBF4}" dt="2024-11-11T13:34:03.772" v="4981" actId="47"/>
        <pc:sldMkLst>
          <pc:docMk/>
          <pc:sldMk cId="0" sldId="260"/>
        </pc:sldMkLst>
        <pc:spChg chg="del mod">
          <ac:chgData name="나연 김" userId="5c20bc932d7cc4d1" providerId="LiveId" clId="{7F570303-D37F-406D-9AD0-2AB4D806BBF4}" dt="2024-11-06T05:58:39.672" v="1780" actId="478"/>
          <ac:spMkLst>
            <pc:docMk/>
            <pc:sldMk cId="0" sldId="260"/>
            <ac:spMk id="12" creationId="{00000000-0000-0000-0000-000000000000}"/>
          </ac:spMkLst>
        </pc:spChg>
        <pc:spChg chg="mod">
          <ac:chgData name="나연 김" userId="5c20bc932d7cc4d1" providerId="LiveId" clId="{7F570303-D37F-406D-9AD0-2AB4D806BBF4}" dt="2024-11-06T05:57:46.089" v="1774" actId="14100"/>
          <ac:spMkLst>
            <pc:docMk/>
            <pc:sldMk cId="0" sldId="260"/>
            <ac:spMk id="13" creationId="{00000000-0000-0000-0000-000000000000}"/>
          </ac:spMkLst>
        </pc:spChg>
        <pc:spChg chg="mod">
          <ac:chgData name="나연 김" userId="5c20bc932d7cc4d1" providerId="LiveId" clId="{7F570303-D37F-406D-9AD0-2AB4D806BBF4}" dt="2024-11-06T05:57:46.089" v="1774" actId="14100"/>
          <ac:spMkLst>
            <pc:docMk/>
            <pc:sldMk cId="0" sldId="260"/>
            <ac:spMk id="14" creationId="{00000000-0000-0000-0000-000000000000}"/>
          </ac:spMkLst>
        </pc:spChg>
        <pc:spChg chg="mod">
          <ac:chgData name="나연 김" userId="5c20bc932d7cc4d1" providerId="LiveId" clId="{7F570303-D37F-406D-9AD0-2AB4D806BBF4}" dt="2024-11-06T05:57:46.089" v="1774" actId="14100"/>
          <ac:spMkLst>
            <pc:docMk/>
            <pc:sldMk cId="0" sldId="260"/>
            <ac:spMk id="16" creationId="{00000000-0000-0000-0000-000000000000}"/>
          </ac:spMkLst>
        </pc:spChg>
        <pc:spChg chg="mod">
          <ac:chgData name="나연 김" userId="5c20bc932d7cc4d1" providerId="LiveId" clId="{7F570303-D37F-406D-9AD0-2AB4D806BBF4}" dt="2024-11-06T05:57:46.089" v="1774" actId="14100"/>
          <ac:spMkLst>
            <pc:docMk/>
            <pc:sldMk cId="0" sldId="260"/>
            <ac:spMk id="17" creationId="{00000000-0000-0000-0000-000000000000}"/>
          </ac:spMkLst>
        </pc:spChg>
        <pc:spChg chg="mod">
          <ac:chgData name="나연 김" userId="5c20bc932d7cc4d1" providerId="LiveId" clId="{7F570303-D37F-406D-9AD0-2AB4D806BBF4}" dt="2024-11-06T05:57:46.089" v="1774" actId="14100"/>
          <ac:spMkLst>
            <pc:docMk/>
            <pc:sldMk cId="0" sldId="260"/>
            <ac:spMk id="18" creationId="{00000000-0000-0000-0000-000000000000}"/>
          </ac:spMkLst>
        </pc:spChg>
        <pc:spChg chg="mod">
          <ac:chgData name="나연 김" userId="5c20bc932d7cc4d1" providerId="LiveId" clId="{7F570303-D37F-406D-9AD0-2AB4D806BBF4}" dt="2024-11-06T05:57:46.089" v="1774" actId="14100"/>
          <ac:spMkLst>
            <pc:docMk/>
            <pc:sldMk cId="0" sldId="260"/>
            <ac:spMk id="19" creationId="{00000000-0000-0000-0000-000000000000}"/>
          </ac:spMkLst>
        </pc:spChg>
        <pc:spChg chg="mod">
          <ac:chgData name="나연 김" userId="5c20bc932d7cc4d1" providerId="LiveId" clId="{7F570303-D37F-406D-9AD0-2AB4D806BBF4}" dt="2024-11-06T05:57:46.089" v="1774" actId="14100"/>
          <ac:spMkLst>
            <pc:docMk/>
            <pc:sldMk cId="0" sldId="260"/>
            <ac:spMk id="20" creationId="{00000000-0000-0000-0000-000000000000}"/>
          </ac:spMkLst>
        </pc:spChg>
        <pc:spChg chg="del mod">
          <ac:chgData name="나연 김" userId="5c20bc932d7cc4d1" providerId="LiveId" clId="{7F570303-D37F-406D-9AD0-2AB4D806BBF4}" dt="2024-11-06T06:10:15.549" v="1874" actId="478"/>
          <ac:spMkLst>
            <pc:docMk/>
            <pc:sldMk cId="0" sldId="260"/>
            <ac:spMk id="21" creationId="{00000000-0000-0000-0000-000000000000}"/>
          </ac:spMkLst>
        </pc:spChg>
        <pc:picChg chg="del">
          <ac:chgData name="나연 김" userId="5c20bc932d7cc4d1" providerId="LiveId" clId="{7F570303-D37F-406D-9AD0-2AB4D806BBF4}" dt="2024-11-06T05:58:40.538" v="1781" actId="478"/>
          <ac:picMkLst>
            <pc:docMk/>
            <pc:sldMk cId="0" sldId="260"/>
            <ac:picMk id="2" creationId="{00000000-0000-0000-0000-000000000000}"/>
          </ac:picMkLst>
        </pc:picChg>
        <pc:picChg chg="mod">
          <ac:chgData name="나연 김" userId="5c20bc932d7cc4d1" providerId="LiveId" clId="{7F570303-D37F-406D-9AD0-2AB4D806BBF4}" dt="2024-11-06T05:57:46.089" v="1774" actId="14100"/>
          <ac:picMkLst>
            <pc:docMk/>
            <pc:sldMk cId="0" sldId="260"/>
            <ac:picMk id="3" creationId="{00000000-0000-0000-0000-000000000000}"/>
          </ac:picMkLst>
        </pc:picChg>
        <pc:picChg chg="mod">
          <ac:chgData name="나연 김" userId="5c20bc932d7cc4d1" providerId="LiveId" clId="{7F570303-D37F-406D-9AD0-2AB4D806BBF4}" dt="2024-11-06T05:57:46.089" v="1774" actId="14100"/>
          <ac:picMkLst>
            <pc:docMk/>
            <pc:sldMk cId="0" sldId="260"/>
            <ac:picMk id="4" creationId="{00000000-0000-0000-0000-000000000000}"/>
          </ac:picMkLst>
        </pc:picChg>
        <pc:picChg chg="mod">
          <ac:chgData name="나연 김" userId="5c20bc932d7cc4d1" providerId="LiveId" clId="{7F570303-D37F-406D-9AD0-2AB4D806BBF4}" dt="2024-11-06T05:57:46.089" v="1774" actId="14100"/>
          <ac:picMkLst>
            <pc:docMk/>
            <pc:sldMk cId="0" sldId="260"/>
            <ac:picMk id="5" creationId="{00000000-0000-0000-0000-000000000000}"/>
          </ac:picMkLst>
        </pc:picChg>
        <pc:picChg chg="mod">
          <ac:chgData name="나연 김" userId="5c20bc932d7cc4d1" providerId="LiveId" clId="{7F570303-D37F-406D-9AD0-2AB4D806BBF4}" dt="2024-11-06T05:57:46.089" v="1774" actId="14100"/>
          <ac:picMkLst>
            <pc:docMk/>
            <pc:sldMk cId="0" sldId="260"/>
            <ac:picMk id="6" creationId="{00000000-0000-0000-0000-000000000000}"/>
          </ac:picMkLst>
        </pc:picChg>
        <pc:picChg chg="mod">
          <ac:chgData name="나연 김" userId="5c20bc932d7cc4d1" providerId="LiveId" clId="{7F570303-D37F-406D-9AD0-2AB4D806BBF4}" dt="2024-11-06T05:57:46.089" v="1774" actId="14100"/>
          <ac:picMkLst>
            <pc:docMk/>
            <pc:sldMk cId="0" sldId="260"/>
            <ac:picMk id="7" creationId="{00000000-0000-0000-0000-000000000000}"/>
          </ac:picMkLst>
        </pc:picChg>
        <pc:picChg chg="mod">
          <ac:chgData name="나연 김" userId="5c20bc932d7cc4d1" providerId="LiveId" clId="{7F570303-D37F-406D-9AD0-2AB4D806BBF4}" dt="2024-11-06T05:57:46.089" v="1774" actId="14100"/>
          <ac:picMkLst>
            <pc:docMk/>
            <pc:sldMk cId="0" sldId="260"/>
            <ac:picMk id="8" creationId="{00000000-0000-0000-0000-000000000000}"/>
          </ac:picMkLst>
        </pc:picChg>
        <pc:picChg chg="mod">
          <ac:chgData name="나연 김" userId="5c20bc932d7cc4d1" providerId="LiveId" clId="{7F570303-D37F-406D-9AD0-2AB4D806BBF4}" dt="2024-11-06T05:58:45.028" v="1782" actId="1076"/>
          <ac:picMkLst>
            <pc:docMk/>
            <pc:sldMk cId="0" sldId="260"/>
            <ac:picMk id="10" creationId="{00000000-0000-0000-0000-000000000000}"/>
          </ac:picMkLst>
        </pc:picChg>
        <pc:picChg chg="del mod">
          <ac:chgData name="나연 김" userId="5c20bc932d7cc4d1" providerId="LiveId" clId="{7F570303-D37F-406D-9AD0-2AB4D806BBF4}" dt="2024-11-06T05:59:50.450" v="1791" actId="478"/>
          <ac:picMkLst>
            <pc:docMk/>
            <pc:sldMk cId="0" sldId="260"/>
            <ac:picMk id="11" creationId="{00000000-0000-0000-0000-000000000000}"/>
          </ac:picMkLst>
        </pc:picChg>
      </pc:sldChg>
      <pc:sldChg chg="del">
        <pc:chgData name="나연 김" userId="5c20bc932d7cc4d1" providerId="LiveId" clId="{7F570303-D37F-406D-9AD0-2AB4D806BBF4}" dt="2024-11-11T13:34:05.758" v="4982" actId="47"/>
        <pc:sldMkLst>
          <pc:docMk/>
          <pc:sldMk cId="0" sldId="261"/>
        </pc:sldMkLst>
      </pc:sldChg>
      <pc:sldChg chg="del">
        <pc:chgData name="나연 김" userId="5c20bc932d7cc4d1" providerId="LiveId" clId="{7F570303-D37F-406D-9AD0-2AB4D806BBF4}" dt="2024-11-11T13:34:06.472" v="4983" actId="47"/>
        <pc:sldMkLst>
          <pc:docMk/>
          <pc:sldMk cId="0" sldId="262"/>
        </pc:sldMkLst>
      </pc:sldChg>
      <pc:sldChg chg="del">
        <pc:chgData name="나연 김" userId="5c20bc932d7cc4d1" providerId="LiveId" clId="{7F570303-D37F-406D-9AD0-2AB4D806BBF4}" dt="2024-11-11T13:34:07.376" v="4984" actId="47"/>
        <pc:sldMkLst>
          <pc:docMk/>
          <pc:sldMk cId="0" sldId="263"/>
        </pc:sldMkLst>
      </pc:sldChg>
      <pc:sldChg chg="del">
        <pc:chgData name="나연 김" userId="5c20bc932d7cc4d1" providerId="LiveId" clId="{7F570303-D37F-406D-9AD0-2AB4D806BBF4}" dt="2024-11-11T13:34:08.064" v="4985" actId="47"/>
        <pc:sldMkLst>
          <pc:docMk/>
          <pc:sldMk cId="0" sldId="264"/>
        </pc:sldMkLst>
      </pc:sldChg>
      <pc:sldChg chg="new del">
        <pc:chgData name="나연 김" userId="5c20bc932d7cc4d1" providerId="LiveId" clId="{7F570303-D37F-406D-9AD0-2AB4D806BBF4}" dt="2024-11-06T05:36:08.510" v="491" actId="2696"/>
        <pc:sldMkLst>
          <pc:docMk/>
          <pc:sldMk cId="3294932646" sldId="265"/>
        </pc:sldMkLst>
      </pc:sldChg>
      <pc:sldChg chg="addSp delSp modSp add mod">
        <pc:chgData name="나연 김" userId="5c20bc932d7cc4d1" providerId="LiveId" clId="{7F570303-D37F-406D-9AD0-2AB4D806BBF4}" dt="2024-11-11T13:02:47.641" v="4166" actId="2711"/>
        <pc:sldMkLst>
          <pc:docMk/>
          <pc:sldMk cId="3925236631" sldId="265"/>
        </pc:sldMkLst>
        <pc:spChg chg="mod">
          <ac:chgData name="나연 김" userId="5c20bc932d7cc4d1" providerId="LiveId" clId="{7F570303-D37F-406D-9AD0-2AB4D806BBF4}" dt="2024-11-06T05:43:32.152" v="848" actId="1076"/>
          <ac:spMkLst>
            <pc:docMk/>
            <pc:sldMk cId="3925236631" sldId="265"/>
            <ac:spMk id="5" creationId="{8004C2CC-FF0E-4A26-2AC9-3B124576DED5}"/>
          </ac:spMkLst>
        </pc:spChg>
        <pc:spChg chg="mod">
          <ac:chgData name="나연 김" userId="5c20bc932d7cc4d1" providerId="LiveId" clId="{7F570303-D37F-406D-9AD0-2AB4D806BBF4}" dt="2024-11-06T05:43:32.152" v="848" actId="1076"/>
          <ac:spMkLst>
            <pc:docMk/>
            <pc:sldMk cId="3925236631" sldId="265"/>
            <ac:spMk id="6" creationId="{4238A7D9-8AE3-5873-D1BE-CAD0B135D2AD}"/>
          </ac:spMkLst>
        </pc:spChg>
        <pc:spChg chg="mod">
          <ac:chgData name="나연 김" userId="5c20bc932d7cc4d1" providerId="LiveId" clId="{7F570303-D37F-406D-9AD0-2AB4D806BBF4}" dt="2024-11-06T05:36:39.155" v="497" actId="20577"/>
          <ac:spMkLst>
            <pc:docMk/>
            <pc:sldMk cId="3925236631" sldId="265"/>
            <ac:spMk id="7" creationId="{2620EC63-9B71-88A8-3F98-B6719C8B196C}"/>
          </ac:spMkLst>
        </pc:spChg>
        <pc:spChg chg="del">
          <ac:chgData name="나연 김" userId="5c20bc932d7cc4d1" providerId="LiveId" clId="{7F570303-D37F-406D-9AD0-2AB4D806BBF4}" dt="2024-11-06T05:37:33.489" v="524" actId="478"/>
          <ac:spMkLst>
            <pc:docMk/>
            <pc:sldMk cId="3925236631" sldId="265"/>
            <ac:spMk id="8" creationId="{E14CA3E1-C2C6-281D-B8A7-1C500D3EE23E}"/>
          </ac:spMkLst>
        </pc:spChg>
        <pc:spChg chg="mod">
          <ac:chgData name="나연 김" userId="5c20bc932d7cc4d1" providerId="LiveId" clId="{7F570303-D37F-406D-9AD0-2AB4D806BBF4}" dt="2024-11-11T13:02:47.641" v="4166" actId="2711"/>
          <ac:spMkLst>
            <pc:docMk/>
            <pc:sldMk cId="3925236631" sldId="265"/>
            <ac:spMk id="9" creationId="{EDB31AC4-D9CC-63E2-DA45-2401F1DB21EA}"/>
          </ac:spMkLst>
        </pc:spChg>
        <pc:spChg chg="mod">
          <ac:chgData name="나연 김" userId="5c20bc932d7cc4d1" providerId="LiveId" clId="{7F570303-D37F-406D-9AD0-2AB4D806BBF4}" dt="2024-11-06T05:43:32.152" v="848" actId="1076"/>
          <ac:spMkLst>
            <pc:docMk/>
            <pc:sldMk cId="3925236631" sldId="265"/>
            <ac:spMk id="10" creationId="{6FB4747B-C611-A7ED-5998-D32CFC627C01}"/>
          </ac:spMkLst>
        </pc:spChg>
        <pc:spChg chg="add mod">
          <ac:chgData name="나연 김" userId="5c20bc932d7cc4d1" providerId="LiveId" clId="{7F570303-D37F-406D-9AD0-2AB4D806BBF4}" dt="2024-11-06T05:37:17.247" v="521"/>
          <ac:spMkLst>
            <pc:docMk/>
            <pc:sldMk cId="3925236631" sldId="265"/>
            <ac:spMk id="11" creationId="{823AC0AF-2DA3-3ABD-34EF-6F5B36DD5BA5}"/>
          </ac:spMkLst>
        </pc:spChg>
        <pc:spChg chg="mod">
          <ac:chgData name="나연 김" userId="5c20bc932d7cc4d1" providerId="LiveId" clId="{7F570303-D37F-406D-9AD0-2AB4D806BBF4}" dt="2024-11-06T05:43:32.152" v="848" actId="1076"/>
          <ac:spMkLst>
            <pc:docMk/>
            <pc:sldMk cId="3925236631" sldId="265"/>
            <ac:spMk id="13" creationId="{EE051EE1-CD79-8A42-95DF-629F2A16ECE8}"/>
          </ac:spMkLst>
        </pc:spChg>
        <pc:spChg chg="del mod">
          <ac:chgData name="나연 김" userId="5c20bc932d7cc4d1" providerId="LiveId" clId="{7F570303-D37F-406D-9AD0-2AB4D806BBF4}" dt="2024-11-06T05:37:49.172" v="529" actId="478"/>
          <ac:spMkLst>
            <pc:docMk/>
            <pc:sldMk cId="3925236631" sldId="265"/>
            <ac:spMk id="14" creationId="{9AD309DE-FF9E-24C7-990E-2822A9CD60A9}"/>
          </ac:spMkLst>
        </pc:spChg>
        <pc:spChg chg="del mod">
          <ac:chgData name="나연 김" userId="5c20bc932d7cc4d1" providerId="LiveId" clId="{7F570303-D37F-406D-9AD0-2AB4D806BBF4}" dt="2024-11-06T05:37:46" v="527" actId="21"/>
          <ac:spMkLst>
            <pc:docMk/>
            <pc:sldMk cId="3925236631" sldId="265"/>
            <ac:spMk id="15" creationId="{AF54066E-3A8E-9928-3D98-B1E77E026652}"/>
          </ac:spMkLst>
        </pc:spChg>
        <pc:spChg chg="del">
          <ac:chgData name="나연 김" userId="5c20bc932d7cc4d1" providerId="LiveId" clId="{7F570303-D37F-406D-9AD0-2AB4D806BBF4}" dt="2024-11-06T05:37:51.620" v="530" actId="478"/>
          <ac:spMkLst>
            <pc:docMk/>
            <pc:sldMk cId="3925236631" sldId="265"/>
            <ac:spMk id="16" creationId="{CCD7CEBA-123B-25F7-0EA1-8A82C2A50C90}"/>
          </ac:spMkLst>
        </pc:spChg>
        <pc:spChg chg="del">
          <ac:chgData name="나연 김" userId="5c20bc932d7cc4d1" providerId="LiveId" clId="{7F570303-D37F-406D-9AD0-2AB4D806BBF4}" dt="2024-11-06T05:37:53.162" v="531" actId="478"/>
          <ac:spMkLst>
            <pc:docMk/>
            <pc:sldMk cId="3925236631" sldId="265"/>
            <ac:spMk id="17" creationId="{AC2C728C-583B-2C76-A26F-F88B7A008DF9}"/>
          </ac:spMkLst>
        </pc:spChg>
        <pc:picChg chg="mod">
          <ac:chgData name="나연 김" userId="5c20bc932d7cc4d1" providerId="LiveId" clId="{7F570303-D37F-406D-9AD0-2AB4D806BBF4}" dt="2024-11-06T05:43:40.730" v="850" actId="1076"/>
          <ac:picMkLst>
            <pc:docMk/>
            <pc:sldMk cId="3925236631" sldId="265"/>
            <ac:picMk id="2" creationId="{E4BE16E2-B061-692D-2071-FEBFAE61DCAE}"/>
          </ac:picMkLst>
        </pc:picChg>
        <pc:picChg chg="del">
          <ac:chgData name="나연 김" userId="5c20bc932d7cc4d1" providerId="LiveId" clId="{7F570303-D37F-406D-9AD0-2AB4D806BBF4}" dt="2024-11-06T05:37:35.174" v="525" actId="478"/>
          <ac:picMkLst>
            <pc:docMk/>
            <pc:sldMk cId="3925236631" sldId="265"/>
            <ac:picMk id="3" creationId="{B6947696-4FE0-A751-474F-4B5062CE779A}"/>
          </ac:picMkLst>
        </pc:picChg>
        <pc:picChg chg="del mod">
          <ac:chgData name="나연 김" userId="5c20bc932d7cc4d1" providerId="LiveId" clId="{7F570303-D37F-406D-9AD0-2AB4D806BBF4}" dt="2024-11-06T05:37:26.126" v="523" actId="21"/>
          <ac:picMkLst>
            <pc:docMk/>
            <pc:sldMk cId="3925236631" sldId="265"/>
            <ac:picMk id="4" creationId="{149BE8C5-BA3E-725C-76F4-2AF6275C5511}"/>
          </ac:picMkLst>
        </pc:picChg>
      </pc:sldChg>
      <pc:sldChg chg="modSp add mod">
        <pc:chgData name="나연 김" userId="5c20bc932d7cc4d1" providerId="LiveId" clId="{7F570303-D37F-406D-9AD0-2AB4D806BBF4}" dt="2024-11-11T13:03:12.859" v="4169" actId="207"/>
        <pc:sldMkLst>
          <pc:docMk/>
          <pc:sldMk cId="787121854" sldId="266"/>
        </pc:sldMkLst>
        <pc:spChg chg="mod">
          <ac:chgData name="나연 김" userId="5c20bc932d7cc4d1" providerId="LiveId" clId="{7F570303-D37F-406D-9AD0-2AB4D806BBF4}" dt="2024-11-11T13:03:12.859" v="4169" actId="207"/>
          <ac:spMkLst>
            <pc:docMk/>
            <pc:sldMk cId="787121854" sldId="266"/>
            <ac:spMk id="9" creationId="{6BF618EA-D7AA-4316-3E38-C42C2047583A}"/>
          </ac:spMkLst>
        </pc:spChg>
      </pc:sldChg>
      <pc:sldChg chg="modSp add mod">
        <pc:chgData name="나연 김" userId="5c20bc932d7cc4d1" providerId="LiveId" clId="{7F570303-D37F-406D-9AD0-2AB4D806BBF4}" dt="2024-11-11T13:03:31.137" v="4172" actId="207"/>
        <pc:sldMkLst>
          <pc:docMk/>
          <pc:sldMk cId="199917234" sldId="267"/>
        </pc:sldMkLst>
        <pc:spChg chg="mod">
          <ac:chgData name="나연 김" userId="5c20bc932d7cc4d1" providerId="LiveId" clId="{7F570303-D37F-406D-9AD0-2AB4D806BBF4}" dt="2024-11-11T13:03:31.137" v="4172" actId="207"/>
          <ac:spMkLst>
            <pc:docMk/>
            <pc:sldMk cId="199917234" sldId="267"/>
            <ac:spMk id="9" creationId="{A166BF5C-B9CF-60FD-2501-B1B5C030DF59}"/>
          </ac:spMkLst>
        </pc:spChg>
        <pc:picChg chg="mod">
          <ac:chgData name="나연 김" userId="5c20bc932d7cc4d1" providerId="LiveId" clId="{7F570303-D37F-406D-9AD0-2AB4D806BBF4}" dt="2024-11-06T05:54:44.676" v="1705" actId="1076"/>
          <ac:picMkLst>
            <pc:docMk/>
            <pc:sldMk cId="199917234" sldId="267"/>
            <ac:picMk id="2" creationId="{DCD2BAA2-EB95-678C-CD0F-266E362B6BB1}"/>
          </ac:picMkLst>
        </pc:picChg>
      </pc:sldChg>
      <pc:sldChg chg="modSp add mod">
        <pc:chgData name="나연 김" userId="5c20bc932d7cc4d1" providerId="LiveId" clId="{7F570303-D37F-406D-9AD0-2AB4D806BBF4}" dt="2024-11-11T13:03:44.335" v="4173" actId="207"/>
        <pc:sldMkLst>
          <pc:docMk/>
          <pc:sldMk cId="3773318118" sldId="268"/>
        </pc:sldMkLst>
        <pc:spChg chg="mod">
          <ac:chgData name="나연 김" userId="5c20bc932d7cc4d1" providerId="LiveId" clId="{7F570303-D37F-406D-9AD0-2AB4D806BBF4}" dt="2024-11-11T13:03:44.335" v="4173" actId="207"/>
          <ac:spMkLst>
            <pc:docMk/>
            <pc:sldMk cId="3773318118" sldId="268"/>
            <ac:spMk id="9" creationId="{A470B7DD-D2A0-E72D-7348-3CD0816CCFBE}"/>
          </ac:spMkLst>
        </pc:spChg>
      </pc:sldChg>
      <pc:sldChg chg="addSp modSp add mod">
        <pc:chgData name="나연 김" userId="5c20bc932d7cc4d1" providerId="LiveId" clId="{7F570303-D37F-406D-9AD0-2AB4D806BBF4}" dt="2024-11-12T07:14:50.033" v="5132" actId="20577"/>
        <pc:sldMkLst>
          <pc:docMk/>
          <pc:sldMk cId="3629820796" sldId="269"/>
        </pc:sldMkLst>
        <pc:spChg chg="add mod">
          <ac:chgData name="나연 김" userId="5c20bc932d7cc4d1" providerId="LiveId" clId="{7F570303-D37F-406D-9AD0-2AB4D806BBF4}" dt="2024-11-06T06:06:16.733" v="1840" actId="1076"/>
          <ac:spMkLst>
            <pc:docMk/>
            <pc:sldMk cId="3629820796" sldId="269"/>
            <ac:spMk id="3" creationId="{56C8FD40-9118-A240-AE69-272433B06BA1}"/>
          </ac:spMkLst>
        </pc:spChg>
        <pc:spChg chg="add mod">
          <ac:chgData name="나연 김" userId="5c20bc932d7cc4d1" providerId="LiveId" clId="{7F570303-D37F-406D-9AD0-2AB4D806BBF4}" dt="2024-11-12T07:14:50.033" v="5132" actId="20577"/>
          <ac:spMkLst>
            <pc:docMk/>
            <pc:sldMk cId="3629820796" sldId="269"/>
            <ac:spMk id="4" creationId="{8F1D37FD-FABC-E6EE-3F35-CC146CCF734A}"/>
          </ac:spMkLst>
        </pc:spChg>
        <pc:spChg chg="mod">
          <ac:chgData name="나연 김" userId="5c20bc932d7cc4d1" providerId="LiveId" clId="{7F570303-D37F-406D-9AD0-2AB4D806BBF4}" dt="2024-11-06T06:04:07.224" v="1827" actId="20577"/>
          <ac:spMkLst>
            <pc:docMk/>
            <pc:sldMk cId="3629820796" sldId="269"/>
            <ac:spMk id="9" creationId="{68F6A53E-EC3D-8D81-B228-7D170E7172C8}"/>
          </ac:spMkLst>
        </pc:spChg>
        <pc:spChg chg="mod">
          <ac:chgData name="나연 김" userId="5c20bc932d7cc4d1" providerId="LiveId" clId="{7F570303-D37F-406D-9AD0-2AB4D806BBF4}" dt="2024-11-06T06:06:54.270" v="1863" actId="20577"/>
          <ac:spMkLst>
            <pc:docMk/>
            <pc:sldMk cId="3629820796" sldId="269"/>
            <ac:spMk id="11" creationId="{34D283E9-A1D5-CCDA-9197-B59AC9C61D8E}"/>
          </ac:spMkLst>
        </pc:spChg>
      </pc:sldChg>
      <pc:sldChg chg="delSp modSp add mod">
        <pc:chgData name="나연 김" userId="5c20bc932d7cc4d1" providerId="LiveId" clId="{7F570303-D37F-406D-9AD0-2AB4D806BBF4}" dt="2024-11-11T13:37:25.400" v="4990" actId="20577"/>
        <pc:sldMkLst>
          <pc:docMk/>
          <pc:sldMk cId="3083212551" sldId="270"/>
        </pc:sldMkLst>
        <pc:spChg chg="mod">
          <ac:chgData name="나연 김" userId="5c20bc932d7cc4d1" providerId="LiveId" clId="{7F570303-D37F-406D-9AD0-2AB4D806BBF4}" dt="2024-11-11T13:37:25.400" v="4990" actId="20577"/>
          <ac:spMkLst>
            <pc:docMk/>
            <pc:sldMk cId="3083212551" sldId="270"/>
            <ac:spMk id="3" creationId="{95C83193-9231-0B06-26DB-5DE2CDCADD11}"/>
          </ac:spMkLst>
        </pc:spChg>
        <pc:spChg chg="del mod">
          <ac:chgData name="나연 김" userId="5c20bc932d7cc4d1" providerId="LiveId" clId="{7F570303-D37F-406D-9AD0-2AB4D806BBF4}" dt="2024-11-08T05:16:25.936" v="2299" actId="21"/>
          <ac:spMkLst>
            <pc:docMk/>
            <pc:sldMk cId="3083212551" sldId="270"/>
            <ac:spMk id="4" creationId="{C9440663-8C27-110C-1202-0284AA7916F6}"/>
          </ac:spMkLst>
        </pc:spChg>
        <pc:spChg chg="mod">
          <ac:chgData name="나연 김" userId="5c20bc932d7cc4d1" providerId="LiveId" clId="{7F570303-D37F-406D-9AD0-2AB4D806BBF4}" dt="2024-11-07T08:08:37.360" v="1909" actId="20577"/>
          <ac:spMkLst>
            <pc:docMk/>
            <pc:sldMk cId="3083212551" sldId="270"/>
            <ac:spMk id="11" creationId="{73C36670-8D3E-8C98-7C65-00BC1480738B}"/>
          </ac:spMkLst>
        </pc:spChg>
      </pc:sldChg>
      <pc:sldChg chg="modSp add del mod">
        <pc:chgData name="나연 김" userId="5c20bc932d7cc4d1" providerId="LiveId" clId="{7F570303-D37F-406D-9AD0-2AB4D806BBF4}" dt="2024-11-11T13:18:04.131" v="4456" actId="2696"/>
        <pc:sldMkLst>
          <pc:docMk/>
          <pc:sldMk cId="1771495080" sldId="271"/>
        </pc:sldMkLst>
        <pc:spChg chg="mod">
          <ac:chgData name="나연 김" userId="5c20bc932d7cc4d1" providerId="LiveId" clId="{7F570303-D37F-406D-9AD0-2AB4D806BBF4}" dt="2024-11-11T12:37:59.048" v="3184"/>
          <ac:spMkLst>
            <pc:docMk/>
            <pc:sldMk cId="1771495080" sldId="271"/>
            <ac:spMk id="3" creationId="{07AB55E1-17A5-C873-196C-248C7BCB0B25}"/>
          </ac:spMkLst>
        </pc:spChg>
        <pc:spChg chg="mod">
          <ac:chgData name="나연 김" userId="5c20bc932d7cc4d1" providerId="LiveId" clId="{7F570303-D37F-406D-9AD0-2AB4D806BBF4}" dt="2024-11-11T12:44:54.521" v="3890" actId="20577"/>
          <ac:spMkLst>
            <pc:docMk/>
            <pc:sldMk cId="1771495080" sldId="271"/>
            <ac:spMk id="4" creationId="{DB8CC809-CC34-371B-2413-75CD9EEF6F68}"/>
          </ac:spMkLst>
        </pc:spChg>
        <pc:spChg chg="mod">
          <ac:chgData name="나연 김" userId="5c20bc932d7cc4d1" providerId="LiveId" clId="{7F570303-D37F-406D-9AD0-2AB4D806BBF4}" dt="2024-11-07T08:08:59.895" v="1931" actId="20577"/>
          <ac:spMkLst>
            <pc:docMk/>
            <pc:sldMk cId="1771495080" sldId="271"/>
            <ac:spMk id="11" creationId="{11373F8C-73DB-8EB0-C13D-6EC1DF93C59A}"/>
          </ac:spMkLst>
        </pc:spChg>
        <pc:picChg chg="mod">
          <ac:chgData name="나연 김" userId="5c20bc932d7cc4d1" providerId="LiveId" clId="{7F570303-D37F-406D-9AD0-2AB4D806BBF4}" dt="2024-11-11T13:13:48.196" v="4345" actId="1076"/>
          <ac:picMkLst>
            <pc:docMk/>
            <pc:sldMk cId="1771495080" sldId="271"/>
            <ac:picMk id="2" creationId="{F78D3A34-750B-0730-3354-92219F60823E}"/>
          </ac:picMkLst>
        </pc:picChg>
      </pc:sldChg>
      <pc:sldChg chg="addSp modSp add del mod">
        <pc:chgData name="나연 김" userId="5c20bc932d7cc4d1" providerId="LiveId" clId="{7F570303-D37F-406D-9AD0-2AB4D806BBF4}" dt="2024-11-20T17:02:29.634" v="5181" actId="2711"/>
        <pc:sldMkLst>
          <pc:docMk/>
          <pc:sldMk cId="1164004448" sldId="272"/>
        </pc:sldMkLst>
        <pc:spChg chg="mod">
          <ac:chgData name="나연 김" userId="5c20bc932d7cc4d1" providerId="LiveId" clId="{7F570303-D37F-406D-9AD0-2AB4D806BBF4}" dt="2024-11-07T08:09:24.392" v="1955" actId="20577"/>
          <ac:spMkLst>
            <pc:docMk/>
            <pc:sldMk cId="1164004448" sldId="272"/>
            <ac:spMk id="3" creationId="{6115974A-5F10-0E7D-398A-61E8AAA54A24}"/>
          </ac:spMkLst>
        </pc:spChg>
        <pc:spChg chg="mod">
          <ac:chgData name="나연 김" userId="5c20bc932d7cc4d1" providerId="LiveId" clId="{7F570303-D37F-406D-9AD0-2AB4D806BBF4}" dt="2024-11-07T08:11:07.263" v="1956" actId="20577"/>
          <ac:spMkLst>
            <pc:docMk/>
            <pc:sldMk cId="1164004448" sldId="272"/>
            <ac:spMk id="4" creationId="{3BC00495-0898-5E37-72A6-9909E4403598}"/>
          </ac:spMkLst>
        </pc:spChg>
        <pc:spChg chg="add mod">
          <ac:chgData name="나연 김" userId="5c20bc932d7cc4d1" providerId="LiveId" clId="{7F570303-D37F-406D-9AD0-2AB4D806BBF4}" dt="2024-11-20T17:02:29.634" v="5181" actId="2711"/>
          <ac:spMkLst>
            <pc:docMk/>
            <pc:sldMk cId="1164004448" sldId="272"/>
            <ac:spMk id="8" creationId="{1618D940-912F-8D64-47FD-F39E77E9630B}"/>
          </ac:spMkLst>
        </pc:spChg>
        <pc:spChg chg="mod">
          <ac:chgData name="나연 김" userId="5c20bc932d7cc4d1" providerId="LiveId" clId="{7F570303-D37F-406D-9AD0-2AB4D806BBF4}" dt="2024-11-07T08:09:21.129" v="1954" actId="20577"/>
          <ac:spMkLst>
            <pc:docMk/>
            <pc:sldMk cId="1164004448" sldId="272"/>
            <ac:spMk id="11" creationId="{B2493457-4F30-AE95-B6A3-F0DB8BC991D7}"/>
          </ac:spMkLst>
        </pc:spChg>
      </pc:sldChg>
      <pc:sldChg chg="addSp delSp modSp add mod ord">
        <pc:chgData name="나연 김" userId="5c20bc932d7cc4d1" providerId="LiveId" clId="{7F570303-D37F-406D-9AD0-2AB4D806BBF4}" dt="2024-11-12T07:43:21.812" v="5144" actId="20577"/>
        <pc:sldMkLst>
          <pc:docMk/>
          <pc:sldMk cId="255676620" sldId="273"/>
        </pc:sldMkLst>
        <pc:spChg chg="add mod">
          <ac:chgData name="나연 김" userId="5c20bc932d7cc4d1" providerId="LiveId" clId="{7F570303-D37F-406D-9AD0-2AB4D806BBF4}" dt="2024-11-12T07:43:21.812" v="5144" actId="20577"/>
          <ac:spMkLst>
            <pc:docMk/>
            <pc:sldMk cId="255676620" sldId="273"/>
            <ac:spMk id="5" creationId="{375DB78C-EA0B-3BC0-402B-3E2C50E59033}"/>
          </ac:spMkLst>
        </pc:spChg>
        <pc:spChg chg="mod">
          <ac:chgData name="나연 김" userId="5c20bc932d7cc4d1" providerId="LiveId" clId="{7F570303-D37F-406D-9AD0-2AB4D806BBF4}" dt="2024-11-11T13:10:52.729" v="4320" actId="1076"/>
          <ac:spMkLst>
            <pc:docMk/>
            <pc:sldMk cId="255676620" sldId="273"/>
            <ac:spMk id="7" creationId="{339DBD8E-A14B-06CE-4699-56BE621C2AD4}"/>
          </ac:spMkLst>
        </pc:spChg>
        <pc:spChg chg="mod">
          <ac:chgData name="나연 김" userId="5c20bc932d7cc4d1" providerId="LiveId" clId="{7F570303-D37F-406D-9AD0-2AB4D806BBF4}" dt="2024-11-12T06:53:26.562" v="5004" actId="20577"/>
          <ac:spMkLst>
            <pc:docMk/>
            <pc:sldMk cId="255676620" sldId="273"/>
            <ac:spMk id="8" creationId="{C236634A-BE7E-F8A1-A144-CC68BAA459BD}"/>
          </ac:spMkLst>
        </pc:spChg>
        <pc:spChg chg="del mod">
          <ac:chgData name="나연 김" userId="5c20bc932d7cc4d1" providerId="LiveId" clId="{7F570303-D37F-406D-9AD0-2AB4D806BBF4}" dt="2024-11-11T13:08:45.664" v="4217" actId="478"/>
          <ac:spMkLst>
            <pc:docMk/>
            <pc:sldMk cId="255676620" sldId="273"/>
            <ac:spMk id="10" creationId="{6F6F74A8-08C6-A67C-BE3B-25A3F76DFB5E}"/>
          </ac:spMkLst>
        </pc:spChg>
        <pc:picChg chg="mod">
          <ac:chgData name="나연 김" userId="5c20bc932d7cc4d1" providerId="LiveId" clId="{7F570303-D37F-406D-9AD0-2AB4D806BBF4}" dt="2024-11-11T13:08:40.245" v="4213" actId="1076"/>
          <ac:picMkLst>
            <pc:docMk/>
            <pc:sldMk cId="255676620" sldId="273"/>
            <ac:picMk id="2" creationId="{26A3BBBD-5862-6B3B-ACAF-06A38E969143}"/>
          </ac:picMkLst>
        </pc:picChg>
        <pc:picChg chg="del">
          <ac:chgData name="나연 김" userId="5c20bc932d7cc4d1" providerId="LiveId" clId="{7F570303-D37F-406D-9AD0-2AB4D806BBF4}" dt="2024-11-11T13:09:30.921" v="4275" actId="478"/>
          <ac:picMkLst>
            <pc:docMk/>
            <pc:sldMk cId="255676620" sldId="273"/>
            <ac:picMk id="3" creationId="{BA4F050F-927A-D3A1-C2A7-F30802D20FE0}"/>
          </ac:picMkLst>
        </pc:picChg>
        <pc:picChg chg="mod">
          <ac:chgData name="나연 김" userId="5c20bc932d7cc4d1" providerId="LiveId" clId="{7F570303-D37F-406D-9AD0-2AB4D806BBF4}" dt="2024-11-11T13:12:38.587" v="4339" actId="1035"/>
          <ac:picMkLst>
            <pc:docMk/>
            <pc:sldMk cId="255676620" sldId="273"/>
            <ac:picMk id="4" creationId="{44DC7280-A7C6-B57E-4B1D-7FEF7C79C99A}"/>
          </ac:picMkLst>
        </pc:picChg>
      </pc:sldChg>
      <pc:sldChg chg="modSp add mod">
        <pc:chgData name="나연 김" userId="5c20bc932d7cc4d1" providerId="LiveId" clId="{7F570303-D37F-406D-9AD0-2AB4D806BBF4}" dt="2024-11-11T13:17:52.907" v="4455" actId="20577"/>
        <pc:sldMkLst>
          <pc:docMk/>
          <pc:sldMk cId="3198075682" sldId="274"/>
        </pc:sldMkLst>
        <pc:spChg chg="mod">
          <ac:chgData name="나연 김" userId="5c20bc932d7cc4d1" providerId="LiveId" clId="{7F570303-D37F-406D-9AD0-2AB4D806BBF4}" dt="2024-11-11T13:17:52.907" v="4455" actId="20577"/>
          <ac:spMkLst>
            <pc:docMk/>
            <pc:sldMk cId="3198075682" sldId="274"/>
            <ac:spMk id="5" creationId="{DE00AD61-EECD-7712-790F-B448D1F142DD}"/>
          </ac:spMkLst>
        </pc:spChg>
        <pc:spChg chg="mod">
          <ac:chgData name="나연 김" userId="5c20bc932d7cc4d1" providerId="LiveId" clId="{7F570303-D37F-406D-9AD0-2AB4D806BBF4}" dt="2024-11-11T13:17:00.274" v="4417" actId="1076"/>
          <ac:spMkLst>
            <pc:docMk/>
            <pc:sldMk cId="3198075682" sldId="274"/>
            <ac:spMk id="8" creationId="{EBA6CB2B-EC94-C995-20A0-99489BBAA14F}"/>
          </ac:spMkLst>
        </pc:spChg>
        <pc:picChg chg="mod">
          <ac:chgData name="나연 김" userId="5c20bc932d7cc4d1" providerId="LiveId" clId="{7F570303-D37F-406D-9AD0-2AB4D806BBF4}" dt="2024-11-11T13:17:09.751" v="4420" actId="1076"/>
          <ac:picMkLst>
            <pc:docMk/>
            <pc:sldMk cId="3198075682" sldId="274"/>
            <ac:picMk id="2" creationId="{AC0C7618-066F-E865-0CD9-7968B838BFBD}"/>
          </ac:picMkLst>
        </pc:picChg>
        <pc:picChg chg="mod">
          <ac:chgData name="나연 김" userId="5c20bc932d7cc4d1" providerId="LiveId" clId="{7F570303-D37F-406D-9AD0-2AB4D806BBF4}" dt="2024-11-11T13:17:27.919" v="4430" actId="1035"/>
          <ac:picMkLst>
            <pc:docMk/>
            <pc:sldMk cId="3198075682" sldId="274"/>
            <ac:picMk id="4" creationId="{68ED4C36-BE1D-3638-C715-8647BFA2A21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28700"/>
            <a:ext cx="18288000" cy="11607800"/>
          </a:xfrm>
          <a:prstGeom prst="rect">
            <a:avLst/>
          </a:prstGeom>
          <a:effectLst>
            <a:outerShdw blurRad="1342904" dist="178647" dir="16020000">
              <a:srgbClr val="000000">
                <a:alpha val="19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4465300" y="7874000"/>
            <a:ext cx="13589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914400" y="4432300"/>
            <a:ext cx="1155700" cy="1016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828800" y="3810000"/>
            <a:ext cx="76835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6000" b="0" i="0" u="none" strike="noStrike" spc="-100">
                <a:solidFill>
                  <a:srgbClr val="424835"/>
                </a:solidFill>
                <a:ea typeface="Noto Sans CJK KR Bold"/>
              </a:rPr>
              <a:t>청년</a:t>
            </a:r>
            <a:r>
              <a:rPr lang="en-US" sz="6000" b="0" i="0" u="none" strike="noStrike" spc="-100">
                <a:solidFill>
                  <a:srgbClr val="424835"/>
                </a:solidFill>
                <a:latin typeface="Noto Sans CJK KR Bold"/>
              </a:rPr>
              <a:t> </a:t>
            </a:r>
            <a:r>
              <a:rPr lang="ko-KR" sz="6000" b="0" i="0" u="none" strike="noStrike" spc="-100">
                <a:solidFill>
                  <a:srgbClr val="424835"/>
                </a:solidFill>
                <a:ea typeface="Noto Sans CJK KR Bold"/>
              </a:rPr>
              <a:t>빈곤과</a:t>
            </a:r>
            <a:r>
              <a:rPr lang="en-US" sz="6000" b="0" i="0" u="none" strike="noStrike" spc="-100">
                <a:solidFill>
                  <a:srgbClr val="424835"/>
                </a:solidFill>
                <a:latin typeface="Noto Sans CJK KR Bold"/>
              </a:rPr>
              <a:t> </a:t>
            </a:r>
            <a:r>
              <a:rPr lang="ko-KR" sz="6000" b="0" i="0" u="none" strike="noStrike" spc="-100">
                <a:solidFill>
                  <a:srgbClr val="424835"/>
                </a:solidFill>
                <a:ea typeface="Noto Sans CJK KR Bold"/>
              </a:rPr>
              <a:t>주거</a:t>
            </a:r>
            <a:r>
              <a:rPr lang="en-US" sz="6000" b="0" i="0" u="none" strike="noStrike" spc="-100">
                <a:solidFill>
                  <a:srgbClr val="424835"/>
                </a:solidFill>
                <a:latin typeface="Noto Sans CJK KR Bold"/>
              </a:rPr>
              <a:t> </a:t>
            </a:r>
            <a:r>
              <a:rPr lang="ko-KR" sz="6000" b="0" i="0" u="none" strike="noStrike" spc="-100">
                <a:solidFill>
                  <a:srgbClr val="424835"/>
                </a:solidFill>
                <a:ea typeface="Noto Sans CJK KR Bold"/>
              </a:rPr>
              <a:t>문제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5341600" y="7239000"/>
            <a:ext cx="30099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2400" b="0" i="0" u="none" strike="noStrike">
                <a:solidFill>
                  <a:srgbClr val="424835"/>
                </a:solidFill>
                <a:latin typeface="Noto Sans CJK KR Light"/>
              </a:rPr>
              <a:t>202410755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5341600" y="8013700"/>
            <a:ext cx="2882900" cy="482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2700" b="0" i="0" u="none" strike="noStrike" dirty="0">
                <a:solidFill>
                  <a:srgbClr val="424835"/>
                </a:solidFill>
                <a:ea typeface="Noto Sans CJK KR Bold"/>
              </a:rPr>
              <a:t>김나연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" y="495300"/>
            <a:ext cx="18288000" cy="11607800"/>
          </a:xfrm>
          <a:prstGeom prst="rect">
            <a:avLst/>
          </a:prstGeom>
          <a:effectLst>
            <a:outerShdw blurRad="1342904" dist="178647" dir="16020000">
              <a:srgbClr val="000000">
                <a:alpha val="19000"/>
              </a:srgbClr>
            </a:outerShdw>
          </a:effectLst>
        </p:spPr>
      </p:pic>
      <p:sp>
        <p:nvSpPr>
          <p:cNvPr id="6" name="TextBox 6"/>
          <p:cNvSpPr txBox="1"/>
          <p:nvPr/>
        </p:nvSpPr>
        <p:spPr>
          <a:xfrm>
            <a:off x="63500" y="4546600"/>
            <a:ext cx="60579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6096000" y="178435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4000" b="1" i="0" u="none" strike="noStrike" spc="-100" dirty="0">
                <a:solidFill>
                  <a:srgbClr val="424835"/>
                </a:solidFill>
                <a:ea typeface="Noto Sans CJK KR Bold"/>
              </a:rPr>
              <a:t>목</a:t>
            </a:r>
            <a:r>
              <a:rPr lang="en-US" sz="4000" b="1" i="0" u="none" strike="noStrike" spc="-100" dirty="0">
                <a:solidFill>
                  <a:srgbClr val="424835"/>
                </a:solidFill>
                <a:latin typeface="Noto Sans CJK KR Bold"/>
              </a:rPr>
              <a:t> </a:t>
            </a:r>
            <a:r>
              <a:rPr lang="ko-KR" sz="4000" b="1" i="0" u="none" strike="noStrike" spc="-100" dirty="0">
                <a:solidFill>
                  <a:srgbClr val="424835"/>
                </a:solidFill>
                <a:ea typeface="Noto Sans CJK KR Bold"/>
              </a:rPr>
              <a:t>차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638290" y="2979420"/>
            <a:ext cx="5759450" cy="7315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1428750" lvl="2" indent="-514350">
              <a:lnSpc>
                <a:spcPct val="300000"/>
              </a:lnSpc>
              <a:buFont typeface="+mj-lt"/>
              <a:buAutoNum type="arabicPeriod"/>
            </a:pPr>
            <a:r>
              <a:rPr lang="ko-KR" altLang="en-US" sz="2800" b="0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주제 선정 이유와 배경</a:t>
            </a:r>
            <a:endParaRPr lang="en-US" altLang="ko-KR" sz="2800" b="0" i="0" u="none" strike="noStrike" spc="-100" dirty="0">
              <a:solidFill>
                <a:srgbClr val="424835"/>
              </a:solidFill>
              <a:latin typeface="Noto Sans CJK KR Bold"/>
              <a:ea typeface="Noto Sans CJK KR Bold"/>
            </a:endParaRPr>
          </a:p>
          <a:p>
            <a:pPr marL="1428750" lvl="2" indent="-514350">
              <a:lnSpc>
                <a:spcPct val="300000"/>
              </a:lnSpc>
              <a:buFont typeface="+mj-lt"/>
              <a:buAutoNum type="arabicPeriod"/>
            </a:pPr>
            <a:r>
              <a:rPr lang="ko-KR" altLang="en-US" sz="2800" b="0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논증 구성하기</a:t>
            </a:r>
            <a:endParaRPr lang="en-US" altLang="ko-KR" sz="2800" spc="-100" dirty="0">
              <a:solidFill>
                <a:srgbClr val="424835"/>
              </a:solidFill>
              <a:latin typeface="Noto Sans CJK KR Bold"/>
              <a:ea typeface="Noto Sans CJK KR Bold"/>
            </a:endParaRPr>
          </a:p>
          <a:p>
            <a:pPr marL="1428750" lvl="2" indent="-514350">
              <a:lnSpc>
                <a:spcPct val="300000"/>
              </a:lnSpc>
              <a:buFont typeface="+mj-lt"/>
              <a:buAutoNum type="arabicPeriod"/>
            </a:pPr>
            <a:r>
              <a:rPr lang="ko-KR" altLang="en-US" sz="2800" b="0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부연 설명</a:t>
            </a:r>
            <a:endParaRPr lang="en-US" altLang="ko-KR" sz="2800" spc="-100" dirty="0">
              <a:solidFill>
                <a:srgbClr val="424835"/>
              </a:solidFill>
              <a:latin typeface="Noto Sans CJK KR Bold"/>
              <a:ea typeface="Noto Sans CJK KR Bold"/>
            </a:endParaRPr>
          </a:p>
          <a:p>
            <a:pPr marL="1428750" lvl="2" indent="-514350">
              <a:lnSpc>
                <a:spcPct val="300000"/>
              </a:lnSpc>
              <a:buFont typeface="+mj-lt"/>
              <a:buAutoNum type="arabicPeriod"/>
            </a:pPr>
            <a:r>
              <a:rPr lang="ko-KR" altLang="en-US" sz="2800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가능한 반박</a:t>
            </a:r>
            <a:endParaRPr lang="en-US" altLang="ko-KR" sz="2800" b="0" i="0" u="none" strike="noStrike" spc="-100" dirty="0">
              <a:solidFill>
                <a:srgbClr val="424835"/>
              </a:solidFill>
              <a:latin typeface="Noto Sans CJK KR Bold"/>
              <a:ea typeface="Noto Sans CJK KR Bold"/>
            </a:endParaRPr>
          </a:p>
          <a:p>
            <a:pPr marL="1428750" lvl="2" indent="-514350">
              <a:lnSpc>
                <a:spcPct val="300000"/>
              </a:lnSpc>
              <a:buFont typeface="+mj-lt"/>
              <a:buAutoNum type="arabicPeriod"/>
            </a:pPr>
            <a:r>
              <a:rPr lang="ko-KR" altLang="en-US" sz="2800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참고문헌</a:t>
            </a:r>
            <a:endParaRPr lang="en-US" altLang="ko-KR" sz="2800" b="0" i="0" u="none" strike="noStrike" spc="-100" dirty="0">
              <a:solidFill>
                <a:srgbClr val="424835"/>
              </a:solidFill>
              <a:latin typeface="Noto Sans CJK KR Bold"/>
              <a:ea typeface="Noto Sans CJK KR Bold"/>
            </a:endParaRPr>
          </a:p>
          <a:p>
            <a:pPr lvl="0" algn="ctr">
              <a:lnSpc>
                <a:spcPct val="99600"/>
              </a:lnSpc>
            </a:pPr>
            <a:endParaRPr lang="en-US" altLang="ko-KR" sz="2400" spc="-100" dirty="0">
              <a:solidFill>
                <a:srgbClr val="424835"/>
              </a:solidFill>
              <a:ea typeface="Noto Sans CJK KR Light"/>
            </a:endParaRPr>
          </a:p>
          <a:p>
            <a:pPr lvl="0" algn="ctr">
              <a:lnSpc>
                <a:spcPct val="996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6121400" y="4521200"/>
            <a:ext cx="60579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2192000" y="5638800"/>
            <a:ext cx="60579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en-US" sz="2400" b="0" i="0" u="none" strike="noStrike" spc="-100" dirty="0">
              <a:solidFill>
                <a:srgbClr val="424835"/>
              </a:solidFill>
              <a:latin typeface="Noto Sans CJK KR Ligh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89100"/>
            <a:ext cx="18288000" cy="7023100"/>
          </a:xfrm>
          <a:prstGeom prst="rect">
            <a:avLst/>
          </a:prstGeom>
          <a:effectLst>
            <a:outerShdw blurRad="491667" dir="5400000">
              <a:srgbClr val="000000">
                <a:alpha val="19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 rot="5400000">
            <a:off x="5626100" y="5194300"/>
            <a:ext cx="7023100" cy="254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0426700" y="4762500"/>
            <a:ext cx="7924800" cy="1651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66000"/>
              </a:lnSpc>
              <a:buClr>
                <a:srgbClr val="424835"/>
              </a:buClr>
              <a:buFont typeface="Arial"/>
              <a:buChar char="●"/>
            </a:pP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해결하기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위해서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정책적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지원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필요</a:t>
            </a:r>
          </a:p>
          <a:p>
            <a:pPr marL="342900" lvl="0" indent="-342900" algn="l">
              <a:lnSpc>
                <a:spcPct val="166000"/>
              </a:lnSpc>
              <a:buClr>
                <a:srgbClr val="424835"/>
              </a:buClr>
              <a:buFont typeface="Arial"/>
              <a:buChar char="●"/>
            </a:pP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삶의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질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향상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,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사회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전반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 err="1">
                <a:solidFill>
                  <a:srgbClr val="424835"/>
                </a:solidFill>
                <a:ea typeface="Noto Sans CJK KR Light"/>
              </a:rPr>
              <a:t>긍적적인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영향을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미칠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해결책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제안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168400" y="4457700"/>
            <a:ext cx="7950200" cy="2260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66000"/>
              </a:lnSpc>
              <a:buClr>
                <a:srgbClr val="424835"/>
              </a:buClr>
              <a:buFont typeface="Arial"/>
              <a:buChar char="●"/>
            </a:pP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청년들의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altLang="en-US" sz="2400" spc="-100" dirty="0">
                <a:solidFill>
                  <a:srgbClr val="424835"/>
                </a:solidFill>
                <a:latin typeface="Noto Sans CJK KR Light"/>
              </a:rPr>
              <a:t>취업난</a:t>
            </a:r>
            <a:r>
              <a:rPr lang="en-US" altLang="ko-KR" sz="2400" spc="-100" dirty="0">
                <a:solidFill>
                  <a:srgbClr val="424835"/>
                </a:solidFill>
                <a:latin typeface="Noto Sans CJK KR Light"/>
              </a:rPr>
              <a:t>, </a:t>
            </a:r>
            <a:r>
              <a:rPr lang="ko-KR" altLang="en-US" sz="2400" spc="-100" dirty="0">
                <a:solidFill>
                  <a:srgbClr val="424835"/>
                </a:solidFill>
                <a:latin typeface="Noto Sans CJK KR Light"/>
              </a:rPr>
              <a:t>고용불안정</a:t>
            </a:r>
            <a:r>
              <a:rPr lang="en-US" altLang="ko-KR" sz="2400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altLang="en-US" sz="2400" spc="-100" dirty="0">
                <a:solidFill>
                  <a:srgbClr val="424835"/>
                </a:solidFill>
                <a:latin typeface="Noto Sans CJK KR Light"/>
              </a:rPr>
              <a:t>등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경제적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어려움</a:t>
            </a:r>
          </a:p>
          <a:p>
            <a:pPr marL="342900" lvl="0" indent="-342900" algn="l">
              <a:lnSpc>
                <a:spcPct val="166000"/>
              </a:lnSpc>
              <a:buClr>
                <a:srgbClr val="424835"/>
              </a:buClr>
              <a:buFont typeface="Arial"/>
              <a:buChar char="●"/>
            </a:pP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불안정한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주거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생활</a:t>
            </a:r>
          </a:p>
          <a:p>
            <a:pPr marL="342900" lvl="0" indent="-342900" algn="l">
              <a:lnSpc>
                <a:spcPct val="166000"/>
              </a:lnSpc>
              <a:buClr>
                <a:srgbClr val="424835"/>
              </a:buClr>
              <a:buFont typeface="Arial"/>
              <a:buChar char="●"/>
            </a:pP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불평등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심화로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인한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사회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내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계층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간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격차</a:t>
            </a:r>
          </a:p>
          <a:p>
            <a:pPr marL="342900" lvl="0" indent="-342900" algn="l">
              <a:lnSpc>
                <a:spcPct val="166000"/>
              </a:lnSpc>
              <a:buClr>
                <a:srgbClr val="424835"/>
              </a:buClr>
              <a:buFont typeface="Arial"/>
              <a:buChar char="●"/>
            </a:pP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사회의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안정성과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경제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성장에</a:t>
            </a: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 </a:t>
            </a:r>
            <a:r>
              <a:rPr 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악영향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096000" y="6223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4000" b="1" i="0" u="none" strike="noStrike" spc="-100" dirty="0">
                <a:solidFill>
                  <a:srgbClr val="424835"/>
                </a:solidFill>
                <a:ea typeface="Noto Sans CJK KR Bold"/>
              </a:rPr>
              <a:t>주제</a:t>
            </a:r>
            <a:r>
              <a:rPr lang="en-US" sz="4000" b="1" i="0" u="none" strike="noStrike" spc="-100" dirty="0">
                <a:solidFill>
                  <a:srgbClr val="424835"/>
                </a:solidFill>
                <a:latin typeface="Noto Sans CJK KR Bold"/>
              </a:rPr>
              <a:t> </a:t>
            </a:r>
            <a:r>
              <a:rPr lang="ko-KR" sz="4000" b="1" i="0" u="none" strike="noStrike" spc="-100" dirty="0">
                <a:solidFill>
                  <a:srgbClr val="424835"/>
                </a:solidFill>
                <a:ea typeface="Noto Sans CJK KR Bold"/>
              </a:rPr>
              <a:t>선정</a:t>
            </a:r>
            <a:r>
              <a:rPr lang="en-US" sz="4000" b="1" i="0" u="none" strike="noStrike" spc="-100" dirty="0">
                <a:solidFill>
                  <a:srgbClr val="424835"/>
                </a:solidFill>
                <a:latin typeface="Noto Sans CJK KR Bold"/>
              </a:rPr>
              <a:t> </a:t>
            </a:r>
            <a:r>
              <a:rPr lang="ko-KR" sz="4000" b="1" i="0" u="none" strike="noStrike" spc="-100" dirty="0">
                <a:solidFill>
                  <a:srgbClr val="424835"/>
                </a:solidFill>
                <a:ea typeface="Noto Sans CJK KR Bold"/>
              </a:rPr>
              <a:t>이유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168400" y="3568700"/>
            <a:ext cx="79502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spc="-100">
                <a:solidFill>
                  <a:srgbClr val="424835"/>
                </a:solidFill>
                <a:ea typeface="Noto Sans CJK KR Bold"/>
              </a:rPr>
              <a:t>배경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375900" y="3568700"/>
            <a:ext cx="79248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3200" b="0" i="0" u="none" strike="noStrike" spc="-100" dirty="0">
                <a:solidFill>
                  <a:srgbClr val="424835"/>
                </a:solidFill>
                <a:ea typeface="Noto Sans CJK KR Bold"/>
              </a:rPr>
              <a:t>목적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162" y="1631950"/>
            <a:ext cx="18288000" cy="7023100"/>
          </a:xfrm>
          <a:prstGeom prst="rect">
            <a:avLst/>
          </a:prstGeom>
          <a:effectLst>
            <a:outerShdw blurRad="491667" dir="5400000">
              <a:srgbClr val="000000">
                <a:alpha val="19000"/>
              </a:srgbClr>
            </a:outerShdw>
          </a:effectLst>
        </p:spPr>
      </p:pic>
      <p:sp>
        <p:nvSpPr>
          <p:cNvPr id="5" name="TextBox 5"/>
          <p:cNvSpPr txBox="1"/>
          <p:nvPr/>
        </p:nvSpPr>
        <p:spPr>
          <a:xfrm>
            <a:off x="1054099" y="5116519"/>
            <a:ext cx="793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9118600" y="3568700"/>
            <a:ext cx="920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6096000" y="6223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3800" b="0" i="0" u="none" strike="noStrike" spc="-100" dirty="0">
                <a:solidFill>
                  <a:srgbClr val="424835"/>
                </a:solidFill>
                <a:ea typeface="Noto Sans CJK KR Bold"/>
              </a:rPr>
              <a:t>개념</a:t>
            </a:r>
            <a:r>
              <a:rPr lang="en-US" sz="3800" b="0" i="0" u="none" strike="noStrike" spc="-100" dirty="0">
                <a:solidFill>
                  <a:srgbClr val="424835"/>
                </a:solidFill>
                <a:latin typeface="Noto Sans CJK KR Bold"/>
              </a:rPr>
              <a:t> </a:t>
            </a:r>
            <a:r>
              <a:rPr lang="ko-KR" sz="3800" b="0" i="0" u="none" strike="noStrike" spc="-100" dirty="0">
                <a:solidFill>
                  <a:srgbClr val="424835"/>
                </a:solidFill>
                <a:ea typeface="Noto Sans CJK KR Bold"/>
              </a:rPr>
              <a:t>설명</a:t>
            </a: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CAA7AB8E-9A9A-E7CD-85AE-B22F8DCEA69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 rot="5400000">
            <a:off x="5548939" y="5130800"/>
            <a:ext cx="7023100" cy="254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42E5CA2-B311-5344-14CC-FBBEB3AB0D71}"/>
              </a:ext>
            </a:extLst>
          </p:cNvPr>
          <p:cNvSpPr txBox="1"/>
          <p:nvPr/>
        </p:nvSpPr>
        <p:spPr>
          <a:xfrm>
            <a:off x="25402" y="2545596"/>
            <a:ext cx="9189411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latin typeface="Noto Sans CJK KR Light"/>
                <a:ea typeface="Noto Sans CJK KR Light"/>
              </a:rPr>
              <a:t>계층 간 격차</a:t>
            </a:r>
            <a:r>
              <a:rPr lang="en-US" altLang="ko-KR" sz="2400" dirty="0">
                <a:latin typeface="Noto Sans CJK KR Light"/>
                <a:ea typeface="Noto Sans CJK KR Light"/>
              </a:rPr>
              <a:t>:   </a:t>
            </a:r>
            <a:r>
              <a:rPr lang="ko-KR" altLang="en-US" sz="2400" dirty="0">
                <a:latin typeface="Noto Sans CJK KR Light"/>
                <a:ea typeface="Noto Sans CJK KR Light"/>
              </a:rPr>
              <a:t>사회적</a:t>
            </a:r>
            <a:r>
              <a:rPr lang="en-US" altLang="ko-KR" sz="2400" dirty="0">
                <a:latin typeface="Noto Sans CJK KR Light"/>
                <a:ea typeface="Noto Sans CJK KR Light"/>
              </a:rPr>
              <a:t>, </a:t>
            </a:r>
            <a:r>
              <a:rPr lang="ko-KR" altLang="en-US" sz="2400" dirty="0">
                <a:latin typeface="Noto Sans CJK KR Light"/>
                <a:ea typeface="Noto Sans CJK KR Light"/>
              </a:rPr>
              <a:t>경제적 지위가 서로 다른 계층 사이의                   </a:t>
            </a:r>
            <a:r>
              <a:rPr lang="en-US" altLang="ko-KR" sz="2400" dirty="0">
                <a:latin typeface="Noto Sans CJK KR Light"/>
                <a:ea typeface="Noto Sans CJK KR Light"/>
              </a:rPr>
              <a:t>		       </a:t>
            </a:r>
            <a:r>
              <a:rPr lang="ko-KR" altLang="en-US" sz="2400" dirty="0">
                <a:latin typeface="Noto Sans CJK KR Light"/>
                <a:ea typeface="Noto Sans CJK KR Light"/>
              </a:rPr>
              <a:t>소득</a:t>
            </a:r>
            <a:r>
              <a:rPr lang="en-US" altLang="ko-KR" sz="2400" dirty="0">
                <a:latin typeface="Noto Sans CJK KR Light"/>
                <a:ea typeface="Noto Sans CJK KR Light"/>
              </a:rPr>
              <a:t>, </a:t>
            </a:r>
            <a:r>
              <a:rPr lang="ko-KR" altLang="en-US" sz="2400" dirty="0">
                <a:latin typeface="Noto Sans CJK KR Light"/>
                <a:ea typeface="Noto Sans CJK KR Light"/>
              </a:rPr>
              <a:t>자원</a:t>
            </a:r>
            <a:r>
              <a:rPr lang="en-US" altLang="ko-KR" sz="2400" dirty="0">
                <a:latin typeface="Noto Sans CJK KR Light"/>
                <a:ea typeface="Noto Sans CJK KR Light"/>
              </a:rPr>
              <a:t>, </a:t>
            </a:r>
            <a:r>
              <a:rPr lang="ko-KR" altLang="en-US" sz="2400" dirty="0">
                <a:latin typeface="Noto Sans CJK KR Light"/>
                <a:ea typeface="Noto Sans CJK KR Light"/>
              </a:rPr>
              <a:t>기회 등에 대한 차이가 커지는 현상</a:t>
            </a:r>
            <a:endParaRPr lang="en-US" altLang="ko-KR" sz="2400" dirty="0">
              <a:latin typeface="Noto Sans CJK KR Light"/>
              <a:ea typeface="Noto Sans CJK KR Light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2400" dirty="0">
              <a:latin typeface="Noto Sans CJK KR Light"/>
              <a:ea typeface="Noto Sans CJK KR Light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latin typeface="Noto Sans CJK KR Light"/>
                <a:ea typeface="Noto Sans CJK KR Light"/>
              </a:rPr>
              <a:t>취업난</a:t>
            </a:r>
            <a:r>
              <a:rPr lang="ko-KR" altLang="en-US" sz="2400" dirty="0">
                <a:latin typeface="Noto Sans CJK KR Light"/>
                <a:ea typeface="Noto Sans CJK KR Light"/>
              </a:rPr>
              <a:t>  </a:t>
            </a:r>
            <a:r>
              <a:rPr lang="en-US" altLang="ko-KR" sz="2400" dirty="0">
                <a:latin typeface="Noto Sans CJK KR Light"/>
                <a:ea typeface="Noto Sans CJK KR Light"/>
              </a:rPr>
              <a:t>: </a:t>
            </a:r>
            <a:r>
              <a:rPr lang="ko-KR" altLang="en-US" sz="2400" dirty="0">
                <a:latin typeface="Noto Sans CJK KR Light"/>
                <a:ea typeface="Noto Sans CJK KR Light"/>
              </a:rPr>
              <a:t>청년들이 일자리를 찾기 어려운 상황으로</a:t>
            </a:r>
            <a:r>
              <a:rPr lang="en-US" altLang="ko-KR" sz="2400" dirty="0">
                <a:latin typeface="Noto Sans CJK KR Light"/>
                <a:ea typeface="Noto Sans CJK KR Light"/>
              </a:rPr>
              <a:t>, </a:t>
            </a:r>
            <a:r>
              <a:rPr lang="ko-KR" altLang="en-US" sz="2400" dirty="0">
                <a:latin typeface="Noto Sans CJK KR Light"/>
                <a:ea typeface="Noto Sans CJK KR Light"/>
              </a:rPr>
              <a:t>구직자와 </a:t>
            </a:r>
            <a:r>
              <a:rPr lang="en-US" altLang="ko-KR" sz="2400" dirty="0">
                <a:latin typeface="Noto Sans CJK KR Light"/>
                <a:ea typeface="Noto Sans CJK KR Light"/>
              </a:rPr>
              <a:t>		</a:t>
            </a:r>
            <a:r>
              <a:rPr lang="ko-KR" altLang="en-US" sz="2400" dirty="0" err="1">
                <a:latin typeface="Noto Sans CJK KR Light"/>
                <a:ea typeface="Noto Sans CJK KR Light"/>
              </a:rPr>
              <a:t>고용처</a:t>
            </a:r>
            <a:r>
              <a:rPr lang="ko-KR" altLang="en-US" sz="2400" dirty="0">
                <a:latin typeface="Noto Sans CJK KR Light"/>
                <a:ea typeface="Noto Sans CJK KR Light"/>
              </a:rPr>
              <a:t> 간의 불균형으로 발생합니다</a:t>
            </a:r>
            <a:r>
              <a:rPr lang="en-US" altLang="ko-KR" sz="2400" dirty="0">
                <a:latin typeface="Noto Sans CJK KR Light"/>
                <a:ea typeface="Noto Sans CJK KR Light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 dirty="0">
              <a:latin typeface="Noto Sans CJK KR Light"/>
              <a:ea typeface="Noto Sans CJK KR Light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402AE25-6AE1-E6CF-D65F-2AA44608EAA3}"/>
              </a:ext>
            </a:extLst>
          </p:cNvPr>
          <p:cNvSpPr txBox="1"/>
          <p:nvPr/>
        </p:nvSpPr>
        <p:spPr>
          <a:xfrm>
            <a:off x="9111132" y="2545596"/>
            <a:ext cx="9189411" cy="502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latin typeface="Noto Sans CJK KR Light"/>
                <a:ea typeface="Noto Sans CJK KR Light"/>
              </a:rPr>
              <a:t>사회적</a:t>
            </a:r>
            <a:r>
              <a:rPr lang="ko-KR" altLang="en-US" sz="2400" dirty="0">
                <a:latin typeface="Noto Sans CJK KR Light"/>
                <a:ea typeface="Noto Sans CJK KR Light"/>
              </a:rPr>
              <a:t> </a:t>
            </a:r>
            <a:r>
              <a:rPr lang="ko-KR" altLang="en-US" sz="2400" b="1" dirty="0">
                <a:latin typeface="Noto Sans CJK KR Light"/>
                <a:ea typeface="Noto Sans CJK KR Light"/>
              </a:rPr>
              <a:t>불평등</a:t>
            </a:r>
            <a:r>
              <a:rPr lang="en-US" altLang="ko-KR" sz="2400" dirty="0">
                <a:latin typeface="Noto Sans CJK KR Light"/>
                <a:ea typeface="Noto Sans CJK KR Light"/>
              </a:rPr>
              <a:t>:   </a:t>
            </a:r>
            <a:r>
              <a:rPr lang="ko-KR" altLang="en-US" sz="2400" dirty="0">
                <a:latin typeface="Noto Sans CJK KR Light"/>
                <a:ea typeface="Noto Sans CJK KR Light"/>
              </a:rPr>
              <a:t>경제적 자원과 기회의 차이로 인해 특정 계층이나 집단이 더 불리한 조건에 놓이는 현상</a:t>
            </a:r>
            <a:endParaRPr lang="en-US" altLang="ko-KR" sz="2400" dirty="0">
              <a:latin typeface="Noto Sans CJK KR Light"/>
              <a:ea typeface="Noto Sans CJK KR Light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 dirty="0">
              <a:latin typeface="Noto Sans CJK KR Light"/>
              <a:ea typeface="Noto Sans CJK KR Light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latin typeface="Noto Sans CJK KR Light"/>
                <a:ea typeface="Noto Sans CJK KR Light"/>
              </a:rPr>
              <a:t>청년빈곤</a:t>
            </a:r>
            <a:r>
              <a:rPr lang="ko-KR" altLang="en-US" sz="2400" dirty="0">
                <a:latin typeface="Noto Sans CJK KR Light"/>
                <a:ea typeface="Noto Sans CJK KR Light"/>
              </a:rPr>
              <a:t> </a:t>
            </a:r>
            <a:r>
              <a:rPr lang="en-US" altLang="ko-KR" sz="2400" dirty="0">
                <a:latin typeface="Noto Sans CJK KR Light"/>
                <a:ea typeface="Noto Sans CJK KR Light"/>
              </a:rPr>
              <a:t>:   </a:t>
            </a:r>
            <a:r>
              <a:rPr lang="ko-KR" altLang="en-US" sz="2400" dirty="0">
                <a:latin typeface="Noto Sans CJK KR Light"/>
                <a:ea typeface="Noto Sans CJK KR Light"/>
              </a:rPr>
              <a:t>청년층이 경제적 어려움을 겪으며 생계유지에 </a:t>
            </a:r>
            <a:r>
              <a:rPr lang="en-US" altLang="ko-KR" sz="2400" dirty="0">
                <a:latin typeface="Noto Sans CJK KR Light"/>
                <a:ea typeface="Noto Sans CJK KR Light"/>
              </a:rPr>
              <a:t>		   </a:t>
            </a:r>
            <a:r>
              <a:rPr lang="ko-KR" altLang="en-US" sz="2400" dirty="0">
                <a:latin typeface="Noto Sans CJK KR Light"/>
                <a:ea typeface="Noto Sans CJK KR Light"/>
              </a:rPr>
              <a:t>필요한 자원을 충분히 확보하지 못해 빈곤 상태에 </a:t>
            </a:r>
            <a:r>
              <a:rPr lang="en-US" altLang="ko-KR" sz="2400" dirty="0">
                <a:latin typeface="Noto Sans CJK KR Light"/>
                <a:ea typeface="Noto Sans CJK KR Light"/>
              </a:rPr>
              <a:t>		   </a:t>
            </a:r>
            <a:r>
              <a:rPr lang="ko-KR" altLang="en-US" sz="2400" dirty="0">
                <a:latin typeface="Noto Sans CJK KR Light"/>
                <a:ea typeface="Noto Sans CJK KR Light"/>
              </a:rPr>
              <a:t>처하는 현상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2400" dirty="0">
              <a:latin typeface="Noto Sans CJK KR Light"/>
              <a:ea typeface="Noto Sans CJK KR Light"/>
            </a:endParaRPr>
          </a:p>
          <a:p>
            <a:pPr>
              <a:lnSpc>
                <a:spcPct val="150000"/>
              </a:lnSpc>
            </a:pPr>
            <a:endParaRPr lang="ko-KR" altLang="en-US" sz="2400" dirty="0">
              <a:latin typeface="Noto Sans CJK KR Light"/>
              <a:ea typeface="Noto Sans CJK KR Light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2400" dirty="0">
              <a:latin typeface="Noto Sans CJK KR Light"/>
              <a:ea typeface="Noto Sans CJK KR Ligh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9BC9ED-9518-2844-CC8B-8AAFA02DAF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4BE16E2-B061-692D-2071-FEBFAE61D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21952"/>
            <a:ext cx="18288000" cy="7023100"/>
          </a:xfrm>
          <a:prstGeom prst="rect">
            <a:avLst/>
          </a:prstGeom>
          <a:effectLst>
            <a:outerShdw blurRad="491667" dir="5400000">
              <a:srgbClr val="000000">
                <a:alpha val="19000"/>
              </a:srgbClr>
            </a:outerShdw>
          </a:effectLst>
        </p:spPr>
      </p:pic>
      <p:sp>
        <p:nvSpPr>
          <p:cNvPr id="5" name="TextBox 5">
            <a:extLst>
              <a:ext uri="{FF2B5EF4-FFF2-40B4-BE49-F238E27FC236}">
                <a16:creationId xmlns:a16="http://schemas.microsoft.com/office/drawing/2014/main" id="{8004C2CC-FF0E-4A26-2AC9-3B124576DED5}"/>
              </a:ext>
            </a:extLst>
          </p:cNvPr>
          <p:cNvSpPr txBox="1"/>
          <p:nvPr/>
        </p:nvSpPr>
        <p:spPr>
          <a:xfrm>
            <a:off x="1031239" y="5040320"/>
            <a:ext cx="793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4238A7D9-8AE3-5873-D1BE-CAD0B135D2AD}"/>
              </a:ext>
            </a:extLst>
          </p:cNvPr>
          <p:cNvSpPr txBox="1"/>
          <p:nvPr/>
        </p:nvSpPr>
        <p:spPr>
          <a:xfrm>
            <a:off x="9095740" y="3492501"/>
            <a:ext cx="920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2620EC63-9B71-88A8-3F98-B6719C8B196C}"/>
              </a:ext>
            </a:extLst>
          </p:cNvPr>
          <p:cNvSpPr txBox="1"/>
          <p:nvPr/>
        </p:nvSpPr>
        <p:spPr>
          <a:xfrm>
            <a:off x="6096000" y="6223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EDB31AC4-D9CC-63E2-DA45-2401F1DB21EA}"/>
              </a:ext>
            </a:extLst>
          </p:cNvPr>
          <p:cNvSpPr txBox="1"/>
          <p:nvPr/>
        </p:nvSpPr>
        <p:spPr>
          <a:xfrm>
            <a:off x="56514" y="2006683"/>
            <a:ext cx="18162271" cy="627363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8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&lt;</a:t>
            </a:r>
            <a:r>
              <a:rPr lang="ko-KR" altLang="en-US" sz="28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청년 빈곤 발생 원인</a:t>
            </a:r>
            <a:r>
              <a:rPr lang="en-US" altLang="ko-KR" sz="28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&gt;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endParaRPr lang="en-US" altLang="ko-KR" sz="2400" b="0" i="0" u="none" strike="noStrike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p1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청년층은 고용 불안정과 소득 부족 문제로 빈곤 위험에 처해 있다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.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P2.</a:t>
            </a:r>
            <a:r>
              <a:rPr lang="ko-KR" altLang="en-US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경제 구조의 변화로 인해 청년층은 경제적 지위를 향상시키기 어려워졌다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p3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 청년층의 빈곤은 장기화되고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,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심화되고 있다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P4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청년 빈곤은 개인의 문제일 뿐 아니라 사회 전체에 영향을 끼친다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P5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현재 정책은 빈곤 문제를 해결하기에 한계가 있다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  <a:endParaRPr lang="en-US" altLang="ko-KR" sz="2400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0070C0"/>
                </a:solidFill>
                <a:latin typeface="Noto Sans CJK KR Bold"/>
                <a:ea typeface="Noto Sans CJK KR Bold"/>
              </a:rPr>
              <a:t>C</a:t>
            </a:r>
            <a:r>
              <a:rPr lang="en-US" altLang="ko-KR" sz="2400" b="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. </a:t>
            </a:r>
            <a:r>
              <a:rPr lang="ko-KR" altLang="en-US" sz="2400" b="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청년 빈곤 문제를 해결하기 위해 사회와 정부의 다차원적 지원이 필요하다</a:t>
            </a:r>
            <a:r>
              <a:rPr lang="en-US" altLang="ko-KR" sz="2400" b="0" i="0" u="none" strike="noStrike" spc="-100" dirty="0">
                <a:solidFill>
                  <a:schemeClr val="tx2">
                    <a:lumMod val="60000"/>
                    <a:lumOff val="40000"/>
                  </a:schemeClr>
                </a:solidFill>
                <a:latin typeface="Noto Sans CJK KR Light"/>
                <a:ea typeface="Noto Sans CJK KR Light"/>
              </a:rPr>
              <a:t>.</a:t>
            </a:r>
          </a:p>
          <a:p>
            <a:pPr marL="625475" lvl="0" indent="350838" algn="ctr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endParaRPr lang="en-US" sz="2400" b="0" i="0" u="none" strike="noStrike" spc="-100" dirty="0">
              <a:solidFill>
                <a:srgbClr val="424835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6FB4747B-C611-A7ED-5998-D32CFC627C01}"/>
              </a:ext>
            </a:extLst>
          </p:cNvPr>
          <p:cNvSpPr txBox="1"/>
          <p:nvPr/>
        </p:nvSpPr>
        <p:spPr>
          <a:xfrm>
            <a:off x="8829040" y="7193615"/>
            <a:ext cx="9207500" cy="1371433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3" name="TextBox 10">
            <a:extLst>
              <a:ext uri="{FF2B5EF4-FFF2-40B4-BE49-F238E27FC236}">
                <a16:creationId xmlns:a16="http://schemas.microsoft.com/office/drawing/2014/main" id="{EE051EE1-CD79-8A42-95DF-629F2A16ECE8}"/>
              </a:ext>
            </a:extLst>
          </p:cNvPr>
          <p:cNvSpPr txBox="1"/>
          <p:nvPr/>
        </p:nvSpPr>
        <p:spPr>
          <a:xfrm>
            <a:off x="-192406" y="5891221"/>
            <a:ext cx="9207500" cy="89281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823AC0AF-2DA3-3ABD-34EF-6F5B36DD5BA5}"/>
              </a:ext>
            </a:extLst>
          </p:cNvPr>
          <p:cNvSpPr txBox="1"/>
          <p:nvPr/>
        </p:nvSpPr>
        <p:spPr>
          <a:xfrm>
            <a:off x="6248400" y="7747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3800" b="0" i="0" u="none" strike="noStrike" spc="-100" dirty="0">
                <a:solidFill>
                  <a:srgbClr val="424835"/>
                </a:solidFill>
                <a:ea typeface="Noto Sans CJK KR Bold"/>
              </a:rPr>
              <a:t>개별 논증</a:t>
            </a: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</p:spTree>
    <p:extLst>
      <p:ext uri="{BB962C8B-B14F-4D97-AF65-F5344CB8AC3E}">
        <p14:creationId xmlns:p14="http://schemas.microsoft.com/office/powerpoint/2010/main" val="3925236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3636F7-451C-C766-E40E-4210C11097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DA2BC35F-45C3-F42F-B813-2607EC14D2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21952"/>
            <a:ext cx="18288000" cy="7023100"/>
          </a:xfrm>
          <a:prstGeom prst="rect">
            <a:avLst/>
          </a:prstGeom>
          <a:effectLst>
            <a:outerShdw blurRad="491667" dir="5400000">
              <a:srgbClr val="000000">
                <a:alpha val="19000"/>
              </a:srgbClr>
            </a:outerShdw>
          </a:effectLst>
        </p:spPr>
      </p:pic>
      <p:sp>
        <p:nvSpPr>
          <p:cNvPr id="5" name="TextBox 5">
            <a:extLst>
              <a:ext uri="{FF2B5EF4-FFF2-40B4-BE49-F238E27FC236}">
                <a16:creationId xmlns:a16="http://schemas.microsoft.com/office/drawing/2014/main" id="{C33158C5-B74E-2A58-D694-437AB43AC274}"/>
              </a:ext>
            </a:extLst>
          </p:cNvPr>
          <p:cNvSpPr txBox="1"/>
          <p:nvPr/>
        </p:nvSpPr>
        <p:spPr>
          <a:xfrm>
            <a:off x="1031239" y="5040320"/>
            <a:ext cx="793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697FEC18-AF9A-86B1-5A99-80E7C8102199}"/>
              </a:ext>
            </a:extLst>
          </p:cNvPr>
          <p:cNvSpPr txBox="1"/>
          <p:nvPr/>
        </p:nvSpPr>
        <p:spPr>
          <a:xfrm>
            <a:off x="9095740" y="3492501"/>
            <a:ext cx="920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510C7E35-B7EF-92EB-4119-E036FA7C3B54}"/>
              </a:ext>
            </a:extLst>
          </p:cNvPr>
          <p:cNvSpPr txBox="1"/>
          <p:nvPr/>
        </p:nvSpPr>
        <p:spPr>
          <a:xfrm>
            <a:off x="6096000" y="6223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6BF618EA-D7AA-4316-3E38-C42C2047583A}"/>
              </a:ext>
            </a:extLst>
          </p:cNvPr>
          <p:cNvSpPr txBox="1"/>
          <p:nvPr/>
        </p:nvSpPr>
        <p:spPr>
          <a:xfrm>
            <a:off x="14604" y="2006683"/>
            <a:ext cx="18162271" cy="627363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8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&lt;</a:t>
            </a:r>
            <a:r>
              <a:rPr lang="ko-KR" altLang="en-US" sz="28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청년 문제 정책 동향</a:t>
            </a:r>
            <a:r>
              <a:rPr lang="en-US" altLang="ko-KR" sz="28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&gt;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endParaRPr lang="en-US" altLang="ko-KR" sz="2400" b="0" i="0" u="none" strike="noStrike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p1. 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청년이 주거정책 대상에 포함된 지 오래되지 않았다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p2. 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청년 주거정책의 핵심은 경제적 지원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, 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적정 주거공급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, 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점유 안정성 지원이다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p3. 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청년 주거정책은 점차 확대되고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, 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강화되는 추세다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p4. 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현재 청년 주거정책은 정책의 복잡성과 낮은 접근성 등의 한계가 있다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0070C0"/>
                </a:solidFill>
                <a:latin typeface="Noto Sans CJK KR Bold"/>
                <a:ea typeface="Noto Sans CJK KR Bold"/>
              </a:rPr>
              <a:t>C. </a:t>
            </a:r>
            <a:r>
              <a:rPr lang="ko-KR" altLang="en-US" sz="240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청년 주거정책은 발전하고 있지만</a:t>
            </a:r>
            <a:r>
              <a:rPr lang="en-US" altLang="ko-KR" sz="240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, </a:t>
            </a:r>
            <a:r>
              <a:rPr lang="ko-KR" altLang="en-US" sz="240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형평성</a:t>
            </a:r>
            <a:r>
              <a:rPr lang="en-US" altLang="ko-KR" sz="240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, </a:t>
            </a:r>
            <a:r>
              <a:rPr lang="ko-KR" altLang="en-US" sz="240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접근성</a:t>
            </a:r>
            <a:r>
              <a:rPr lang="en-US" altLang="ko-KR" sz="240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, </a:t>
            </a:r>
            <a:r>
              <a:rPr lang="ko-KR" altLang="en-US" sz="240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지속가능성 측면에서의 개선이 필요하다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  <a:endParaRPr lang="en-US" sz="2400" i="0" u="none" strike="noStrike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A62498B3-09DE-A693-4460-0859DC19D3D2}"/>
              </a:ext>
            </a:extLst>
          </p:cNvPr>
          <p:cNvSpPr txBox="1"/>
          <p:nvPr/>
        </p:nvSpPr>
        <p:spPr>
          <a:xfrm>
            <a:off x="8829040" y="7193615"/>
            <a:ext cx="9207500" cy="1371433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3" name="TextBox 10">
            <a:extLst>
              <a:ext uri="{FF2B5EF4-FFF2-40B4-BE49-F238E27FC236}">
                <a16:creationId xmlns:a16="http://schemas.microsoft.com/office/drawing/2014/main" id="{DBAFD713-F183-2E13-FEE9-3AF9AD7F440B}"/>
              </a:ext>
            </a:extLst>
          </p:cNvPr>
          <p:cNvSpPr txBox="1"/>
          <p:nvPr/>
        </p:nvSpPr>
        <p:spPr>
          <a:xfrm>
            <a:off x="-192406" y="5891221"/>
            <a:ext cx="9207500" cy="89281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F013996B-1AD7-4CDF-15AE-5DA956CE3B34}"/>
              </a:ext>
            </a:extLst>
          </p:cNvPr>
          <p:cNvSpPr txBox="1"/>
          <p:nvPr/>
        </p:nvSpPr>
        <p:spPr>
          <a:xfrm>
            <a:off x="6248400" y="7747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3800" b="0" i="0" u="none" strike="noStrike" spc="-100" dirty="0">
                <a:solidFill>
                  <a:srgbClr val="424835"/>
                </a:solidFill>
                <a:ea typeface="Noto Sans CJK KR Bold"/>
              </a:rPr>
              <a:t>개별 논증</a:t>
            </a: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</p:spTree>
    <p:extLst>
      <p:ext uri="{BB962C8B-B14F-4D97-AF65-F5344CB8AC3E}">
        <p14:creationId xmlns:p14="http://schemas.microsoft.com/office/powerpoint/2010/main" val="787121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148EF7-3370-A9CB-9408-25912F9A7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DCD2BAA2-EB95-678C-CD0F-266E362B6B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" y="1721952"/>
            <a:ext cx="18288000" cy="7023100"/>
          </a:xfrm>
          <a:prstGeom prst="rect">
            <a:avLst/>
          </a:prstGeom>
          <a:effectLst>
            <a:outerShdw blurRad="491667" dir="5400000">
              <a:srgbClr val="000000">
                <a:alpha val="19000"/>
              </a:srgbClr>
            </a:outerShdw>
          </a:effectLst>
        </p:spPr>
      </p:pic>
      <p:sp>
        <p:nvSpPr>
          <p:cNvPr id="5" name="TextBox 5">
            <a:extLst>
              <a:ext uri="{FF2B5EF4-FFF2-40B4-BE49-F238E27FC236}">
                <a16:creationId xmlns:a16="http://schemas.microsoft.com/office/drawing/2014/main" id="{4A723C76-84D1-265C-0078-9FF0A156B42B}"/>
              </a:ext>
            </a:extLst>
          </p:cNvPr>
          <p:cNvSpPr txBox="1"/>
          <p:nvPr/>
        </p:nvSpPr>
        <p:spPr>
          <a:xfrm>
            <a:off x="1031239" y="5040320"/>
            <a:ext cx="793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CA4A6ECB-879E-24F6-01EA-B9A49ED882EA}"/>
              </a:ext>
            </a:extLst>
          </p:cNvPr>
          <p:cNvSpPr txBox="1"/>
          <p:nvPr/>
        </p:nvSpPr>
        <p:spPr>
          <a:xfrm>
            <a:off x="9095740" y="3492501"/>
            <a:ext cx="920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F28F6472-1491-47AE-BF70-F5CAD1A724DE}"/>
              </a:ext>
            </a:extLst>
          </p:cNvPr>
          <p:cNvSpPr txBox="1"/>
          <p:nvPr/>
        </p:nvSpPr>
        <p:spPr>
          <a:xfrm>
            <a:off x="6096000" y="6223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A166BF5C-B9CF-60FD-2501-B1B5C030DF59}"/>
              </a:ext>
            </a:extLst>
          </p:cNvPr>
          <p:cNvSpPr txBox="1"/>
          <p:nvPr/>
        </p:nvSpPr>
        <p:spPr>
          <a:xfrm>
            <a:off x="14604" y="2006683"/>
            <a:ext cx="18162271" cy="627363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8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&lt;</a:t>
            </a:r>
            <a:r>
              <a:rPr lang="ko-KR" altLang="en-US" sz="28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주거 빈곤 분석</a:t>
            </a:r>
            <a:r>
              <a:rPr lang="en-US" altLang="ko-KR" sz="28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&gt;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endParaRPr lang="en-US" altLang="ko-KR" sz="2400" b="0" i="0" u="none" strike="noStrike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p1. 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청년 주거빈곤은 경제적 어려움 뿐만 아니라 심리적 스트레스와 정신건강 문제를 초래한다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  <a:endParaRPr lang="en-US" altLang="ko-KR" sz="2400" b="1" spc="-100" dirty="0">
              <a:solidFill>
                <a:srgbClr val="424835"/>
              </a:solidFill>
              <a:latin typeface="Noto Sans CJK KR Bold"/>
              <a:ea typeface="Noto Sans CJK KR Bold"/>
            </a:endParaRPr>
          </a:p>
          <a:p>
            <a:pPr marL="625475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p2.</a:t>
            </a:r>
            <a:r>
              <a:rPr lang="ko-KR" altLang="en-US" sz="2400" b="1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 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불안정한 주거 환경은 청년들의 사회적 고립을 초래할 수 있다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  <a:endParaRPr lang="en-US" altLang="ko-KR" sz="2400" b="1" i="0" u="none" strike="noStrike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p3.</a:t>
            </a:r>
            <a:r>
              <a:rPr lang="en-US" altLang="ko-KR" sz="2400" b="1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 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주거 안정성이 낮을수록 자아존중감이 감소하고 불안이 높아진다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p4. 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안정적인 주거 환경은 청년의 자립과 사회적 참여를 촉진하는 중요한 요소로 작용한다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0070C0"/>
                </a:solidFill>
                <a:latin typeface="Noto Sans CJK KR Bold"/>
                <a:ea typeface="Noto Sans CJK KR Bold"/>
              </a:rPr>
              <a:t>C. </a:t>
            </a:r>
            <a:r>
              <a:rPr lang="ko-KR" altLang="en-US" sz="240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청년 주거빈곤 문제를 해결하고 주거환경을 개선하는 정책적 지원이 필요하다</a:t>
            </a:r>
            <a:r>
              <a:rPr lang="en-US" altLang="ko-KR" sz="240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.</a:t>
            </a:r>
            <a:endParaRPr lang="en-US" sz="2400" i="0" u="none" strike="noStrike" spc="-100" dirty="0">
              <a:solidFill>
                <a:srgbClr val="0070C0"/>
              </a:solidFill>
              <a:latin typeface="Noto Sans CJK KR Light"/>
              <a:ea typeface="Noto Sans CJK KR Light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2CC7D30C-B0B4-5046-910D-8BF31C860FA1}"/>
              </a:ext>
            </a:extLst>
          </p:cNvPr>
          <p:cNvSpPr txBox="1"/>
          <p:nvPr/>
        </p:nvSpPr>
        <p:spPr>
          <a:xfrm>
            <a:off x="8829040" y="7193615"/>
            <a:ext cx="9207500" cy="1371433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3" name="TextBox 10">
            <a:extLst>
              <a:ext uri="{FF2B5EF4-FFF2-40B4-BE49-F238E27FC236}">
                <a16:creationId xmlns:a16="http://schemas.microsoft.com/office/drawing/2014/main" id="{636547EB-B379-FB8B-A1B5-687209E1CE2F}"/>
              </a:ext>
            </a:extLst>
          </p:cNvPr>
          <p:cNvSpPr txBox="1"/>
          <p:nvPr/>
        </p:nvSpPr>
        <p:spPr>
          <a:xfrm>
            <a:off x="-192406" y="5891221"/>
            <a:ext cx="9207500" cy="89281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8DB5CAAF-660E-F2E8-F0F8-C58091FFB3FE}"/>
              </a:ext>
            </a:extLst>
          </p:cNvPr>
          <p:cNvSpPr txBox="1"/>
          <p:nvPr/>
        </p:nvSpPr>
        <p:spPr>
          <a:xfrm>
            <a:off x="6248400" y="7747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3800" b="0" i="0" u="none" strike="noStrike" spc="-100" dirty="0">
                <a:solidFill>
                  <a:srgbClr val="424835"/>
                </a:solidFill>
                <a:ea typeface="Noto Sans CJK KR Bold"/>
              </a:rPr>
              <a:t>개별 논증</a:t>
            </a: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</p:spTree>
    <p:extLst>
      <p:ext uri="{BB962C8B-B14F-4D97-AF65-F5344CB8AC3E}">
        <p14:creationId xmlns:p14="http://schemas.microsoft.com/office/powerpoint/2010/main" val="199917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5B77B2-20C5-9763-257C-608422B8B9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357961EC-B73F-82C8-BB1E-AF4531BDB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" y="1721952"/>
            <a:ext cx="18288000" cy="7023100"/>
          </a:xfrm>
          <a:prstGeom prst="rect">
            <a:avLst/>
          </a:prstGeom>
          <a:effectLst>
            <a:outerShdw blurRad="491667" dir="5400000">
              <a:srgbClr val="000000">
                <a:alpha val="19000"/>
              </a:srgbClr>
            </a:outerShdw>
          </a:effectLst>
        </p:spPr>
      </p:pic>
      <p:sp>
        <p:nvSpPr>
          <p:cNvPr id="5" name="TextBox 5">
            <a:extLst>
              <a:ext uri="{FF2B5EF4-FFF2-40B4-BE49-F238E27FC236}">
                <a16:creationId xmlns:a16="http://schemas.microsoft.com/office/drawing/2014/main" id="{18A231F9-F1E5-1B0A-A148-25FB3C8F5015}"/>
              </a:ext>
            </a:extLst>
          </p:cNvPr>
          <p:cNvSpPr txBox="1"/>
          <p:nvPr/>
        </p:nvSpPr>
        <p:spPr>
          <a:xfrm>
            <a:off x="1031239" y="5040320"/>
            <a:ext cx="793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C6BA0B45-A724-4A13-811E-8A2D88FDAD6D}"/>
              </a:ext>
            </a:extLst>
          </p:cNvPr>
          <p:cNvSpPr txBox="1"/>
          <p:nvPr/>
        </p:nvSpPr>
        <p:spPr>
          <a:xfrm>
            <a:off x="9095740" y="3492501"/>
            <a:ext cx="920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C0886B6F-0751-EC15-31BB-F88C823106DD}"/>
              </a:ext>
            </a:extLst>
          </p:cNvPr>
          <p:cNvSpPr txBox="1"/>
          <p:nvPr/>
        </p:nvSpPr>
        <p:spPr>
          <a:xfrm>
            <a:off x="6096000" y="6223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A470B7DD-D2A0-E72D-7348-3CD0816CCFBE}"/>
              </a:ext>
            </a:extLst>
          </p:cNvPr>
          <p:cNvSpPr txBox="1"/>
          <p:nvPr/>
        </p:nvSpPr>
        <p:spPr>
          <a:xfrm>
            <a:off x="14604" y="2006683"/>
            <a:ext cx="18162271" cy="627363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8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&lt;</a:t>
            </a:r>
            <a:r>
              <a:rPr lang="ko-KR" altLang="en-US" sz="28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청년 자립 구축</a:t>
            </a:r>
            <a:r>
              <a:rPr lang="en-US" altLang="ko-KR" sz="28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&gt;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endParaRPr lang="en-US" altLang="ko-KR" sz="2400" b="0" i="0" u="none" strike="noStrike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p1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 청년의 자립안전망을 강화하기 위해 법제도와 인프라 마련이 필요하다</a:t>
            </a:r>
            <a:endParaRPr lang="en-US" altLang="ko-KR" sz="2400" b="1" spc="-100" dirty="0">
              <a:solidFill>
                <a:srgbClr val="424835"/>
              </a:solidFill>
              <a:latin typeface="Noto Sans CJK KR Bold"/>
              <a:ea typeface="Noto Sans CJK KR Bold"/>
            </a:endParaRPr>
          </a:p>
          <a:p>
            <a:pPr marL="625475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p2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 청년 주거 정책은 지역별 차별화가 필요하다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  <a:endParaRPr lang="en-US" altLang="ko-KR" sz="2400" b="1" i="0" u="none" strike="noStrike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p3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  <a:r>
              <a:rPr lang="ko-KR" altLang="en-US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 취약 주거 환경과 인프라를 개선해야 한다</a:t>
            </a:r>
            <a:r>
              <a:rPr lang="en-US" altLang="ko-KR" sz="240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r>
              <a:rPr lang="en-US" altLang="ko-KR" sz="2400" b="1" i="0" u="none" strike="noStrike" spc="-100" dirty="0">
                <a:solidFill>
                  <a:srgbClr val="0070C0"/>
                </a:solidFill>
                <a:latin typeface="Noto Sans CJK KR Bold"/>
                <a:ea typeface="Noto Sans CJK KR Bold"/>
              </a:rPr>
              <a:t>C. </a:t>
            </a:r>
            <a:r>
              <a:rPr lang="ko-KR" altLang="en-US" sz="240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청년 빈곤 해소와 자립 지원을 위해서는 법 제도적인 지원 뿐만 아니라</a:t>
            </a:r>
            <a:r>
              <a:rPr lang="en-US" altLang="ko-KR" sz="240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, </a:t>
            </a:r>
            <a:r>
              <a:rPr lang="ko-KR" altLang="en-US" sz="240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지역적 특성을 반영한 주거 정책과 인프라 개선을 강화하는 종합적이고 지속 가능한 주거 정책이 필요하다</a:t>
            </a:r>
            <a:r>
              <a:rPr lang="en-US" altLang="ko-KR" sz="2400" i="0" u="none" strike="noStrike" spc="-100" dirty="0">
                <a:solidFill>
                  <a:srgbClr val="0070C0"/>
                </a:solidFill>
                <a:latin typeface="Noto Sans CJK KR Light"/>
                <a:ea typeface="Noto Sans CJK KR Light"/>
              </a:rPr>
              <a:t>.</a:t>
            </a:r>
          </a:p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endParaRPr lang="en-US" sz="2400" i="0" u="none" strike="noStrike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C42FE30C-38B8-5BAD-4935-A9EC6184BECF}"/>
              </a:ext>
            </a:extLst>
          </p:cNvPr>
          <p:cNvSpPr txBox="1"/>
          <p:nvPr/>
        </p:nvSpPr>
        <p:spPr>
          <a:xfrm>
            <a:off x="8829040" y="7193615"/>
            <a:ext cx="9207500" cy="1371433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3" name="TextBox 10">
            <a:extLst>
              <a:ext uri="{FF2B5EF4-FFF2-40B4-BE49-F238E27FC236}">
                <a16:creationId xmlns:a16="http://schemas.microsoft.com/office/drawing/2014/main" id="{E964173C-47FD-ACA3-559A-6D53A6341D45}"/>
              </a:ext>
            </a:extLst>
          </p:cNvPr>
          <p:cNvSpPr txBox="1"/>
          <p:nvPr/>
        </p:nvSpPr>
        <p:spPr>
          <a:xfrm>
            <a:off x="-192406" y="5891221"/>
            <a:ext cx="9207500" cy="89281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3D407ABB-F841-AEC0-EABD-72B9951EFE24}"/>
              </a:ext>
            </a:extLst>
          </p:cNvPr>
          <p:cNvSpPr txBox="1"/>
          <p:nvPr/>
        </p:nvSpPr>
        <p:spPr>
          <a:xfrm>
            <a:off x="6248400" y="7747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3800" b="0" i="0" u="none" strike="noStrike" spc="-100" dirty="0">
                <a:solidFill>
                  <a:srgbClr val="424835"/>
                </a:solidFill>
                <a:ea typeface="Noto Sans CJK KR Bold"/>
              </a:rPr>
              <a:t>개별 논증</a:t>
            </a: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</p:spTree>
    <p:extLst>
      <p:ext uri="{BB962C8B-B14F-4D97-AF65-F5344CB8AC3E}">
        <p14:creationId xmlns:p14="http://schemas.microsoft.com/office/powerpoint/2010/main" val="3773318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1CD0F1-D1D9-3783-944F-FC912FCE38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13613CD-E572-C367-A5E1-EB1F176786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" y="1721952"/>
            <a:ext cx="18288000" cy="7023100"/>
          </a:xfrm>
          <a:prstGeom prst="rect">
            <a:avLst/>
          </a:prstGeom>
          <a:effectLst>
            <a:outerShdw blurRad="491667" dir="5400000">
              <a:srgbClr val="000000">
                <a:alpha val="19000"/>
              </a:srgbClr>
            </a:outerShdw>
          </a:effectLst>
        </p:spPr>
      </p:pic>
      <p:sp>
        <p:nvSpPr>
          <p:cNvPr id="5" name="TextBox 5">
            <a:extLst>
              <a:ext uri="{FF2B5EF4-FFF2-40B4-BE49-F238E27FC236}">
                <a16:creationId xmlns:a16="http://schemas.microsoft.com/office/drawing/2014/main" id="{37677786-6283-6560-CB47-1D35833B1CFA}"/>
              </a:ext>
            </a:extLst>
          </p:cNvPr>
          <p:cNvSpPr txBox="1"/>
          <p:nvPr/>
        </p:nvSpPr>
        <p:spPr>
          <a:xfrm>
            <a:off x="1031239" y="5040320"/>
            <a:ext cx="793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763BB895-1A43-D92D-1B68-D85F5DF36293}"/>
              </a:ext>
            </a:extLst>
          </p:cNvPr>
          <p:cNvSpPr txBox="1"/>
          <p:nvPr/>
        </p:nvSpPr>
        <p:spPr>
          <a:xfrm>
            <a:off x="9095740" y="3492501"/>
            <a:ext cx="920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75131173-F1C7-D157-FD67-F3A781A772AC}"/>
              </a:ext>
            </a:extLst>
          </p:cNvPr>
          <p:cNvSpPr txBox="1"/>
          <p:nvPr/>
        </p:nvSpPr>
        <p:spPr>
          <a:xfrm>
            <a:off x="6096000" y="6223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68F6A53E-EC3D-8D81-B228-7D170E7172C8}"/>
              </a:ext>
            </a:extLst>
          </p:cNvPr>
          <p:cNvSpPr txBox="1"/>
          <p:nvPr/>
        </p:nvSpPr>
        <p:spPr>
          <a:xfrm>
            <a:off x="14604" y="2006683"/>
            <a:ext cx="18162271" cy="627363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endParaRPr lang="en-US" sz="2400" i="0" u="none" strike="noStrike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29DDC117-129D-01C8-7399-48B7B3B68C95}"/>
              </a:ext>
            </a:extLst>
          </p:cNvPr>
          <p:cNvSpPr txBox="1"/>
          <p:nvPr/>
        </p:nvSpPr>
        <p:spPr>
          <a:xfrm>
            <a:off x="8829040" y="7193615"/>
            <a:ext cx="9207500" cy="1371433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3" name="TextBox 10">
            <a:extLst>
              <a:ext uri="{FF2B5EF4-FFF2-40B4-BE49-F238E27FC236}">
                <a16:creationId xmlns:a16="http://schemas.microsoft.com/office/drawing/2014/main" id="{90872E9D-507C-CB40-B65C-66E0AF92EEBB}"/>
              </a:ext>
            </a:extLst>
          </p:cNvPr>
          <p:cNvSpPr txBox="1"/>
          <p:nvPr/>
        </p:nvSpPr>
        <p:spPr>
          <a:xfrm>
            <a:off x="-192406" y="5891221"/>
            <a:ext cx="9207500" cy="89281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34D283E9-A1D5-CCDA-9197-B59AC9C61D8E}"/>
              </a:ext>
            </a:extLst>
          </p:cNvPr>
          <p:cNvSpPr txBox="1"/>
          <p:nvPr/>
        </p:nvSpPr>
        <p:spPr>
          <a:xfrm>
            <a:off x="6248400" y="7747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3800" b="0" i="0" u="none" strike="noStrike" spc="-100" dirty="0">
                <a:solidFill>
                  <a:srgbClr val="424835"/>
                </a:solidFill>
                <a:ea typeface="Noto Sans CJK KR Bold"/>
              </a:rPr>
              <a:t>전체 논증</a:t>
            </a: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3" name="TextBox 21">
            <a:extLst>
              <a:ext uri="{FF2B5EF4-FFF2-40B4-BE49-F238E27FC236}">
                <a16:creationId xmlns:a16="http://schemas.microsoft.com/office/drawing/2014/main" id="{56C8FD40-9118-A240-AE69-272433B06BA1}"/>
              </a:ext>
            </a:extLst>
          </p:cNvPr>
          <p:cNvSpPr txBox="1"/>
          <p:nvPr/>
        </p:nvSpPr>
        <p:spPr>
          <a:xfrm>
            <a:off x="1555392" y="2847465"/>
            <a:ext cx="6599637" cy="557521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P1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: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청년 빈곤 문제는 국가적 차원에서 해결해야 할 </a:t>
            </a:r>
            <a:r>
              <a:rPr lang="ko-KR" altLang="en-US" sz="2400" b="0" i="0" u="none" strike="noStrike" spc="-100" dirty="0" err="1">
                <a:solidFill>
                  <a:srgbClr val="424835"/>
                </a:solidFill>
                <a:ea typeface="Noto Sans CJK KR Light"/>
              </a:rPr>
              <a:t>중요사항이며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,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청년층이 주거정책 대상에 포함된 지 오래되지 않았다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.</a:t>
            </a:r>
          </a:p>
          <a:p>
            <a:pPr lvl="0" algn="l">
              <a:lnSpc>
                <a:spcPct val="124499"/>
              </a:lnSpc>
            </a:pPr>
            <a:endParaRPr lang="en-US" alt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  <a:p>
            <a:pPr lvl="0" algn="l">
              <a:lnSpc>
                <a:spcPct val="124499"/>
              </a:lnSpc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p2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.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주거정책 지원은 주거 빈곤을 기준으로 선별하며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,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경제적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,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물리적 어려움이 중요한 기준이 된다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.</a:t>
            </a:r>
          </a:p>
          <a:p>
            <a:pPr lvl="0" algn="l">
              <a:lnSpc>
                <a:spcPct val="124499"/>
              </a:lnSpc>
            </a:pPr>
            <a:endParaRPr lang="en-US" alt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  <a:p>
            <a:pPr lvl="0" algn="l">
              <a:lnSpc>
                <a:spcPct val="150000"/>
              </a:lnSpc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P3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: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청년 주거정책은 점차 확대되고 있으며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,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강화되는 추세다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.</a:t>
            </a:r>
          </a:p>
          <a:p>
            <a:pPr lvl="0" algn="l">
              <a:lnSpc>
                <a:spcPct val="150000"/>
              </a:lnSpc>
            </a:pPr>
            <a:endParaRPr lang="en-US" alt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  <a:p>
            <a:pPr lvl="0" algn="l">
              <a:lnSpc>
                <a:spcPct val="124499"/>
              </a:lnSpc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P4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: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청년 주거정책은 경제적 지원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,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적정 주거공급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,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점유 안정성 지원 등이 핵심이며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,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청년 맞춤형 정책이 추가되고 있다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.</a:t>
            </a:r>
          </a:p>
          <a:p>
            <a:pPr lvl="0" algn="l">
              <a:lnSpc>
                <a:spcPct val="124499"/>
              </a:lnSpc>
            </a:pPr>
            <a:endParaRPr lang="en-US" alt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  <a:p>
            <a:pPr lvl="0" algn="l">
              <a:lnSpc>
                <a:spcPct val="124499"/>
              </a:lnSpc>
            </a:pP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.</a:t>
            </a:r>
          </a:p>
        </p:txBody>
      </p:sp>
      <p:sp>
        <p:nvSpPr>
          <p:cNvPr id="4" name="TextBox 21">
            <a:extLst>
              <a:ext uri="{FF2B5EF4-FFF2-40B4-BE49-F238E27FC236}">
                <a16:creationId xmlns:a16="http://schemas.microsoft.com/office/drawing/2014/main" id="{8F1D37FD-FABC-E6EE-3F35-CC146CCF734A}"/>
              </a:ext>
            </a:extLst>
          </p:cNvPr>
          <p:cNvSpPr txBox="1"/>
          <p:nvPr/>
        </p:nvSpPr>
        <p:spPr>
          <a:xfrm>
            <a:off x="9866133" y="2355890"/>
            <a:ext cx="6599637" cy="557521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P5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: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현재 청년 주거정책은 복잡성과 낮은 접근성 등 한계가 있다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.</a:t>
            </a:r>
          </a:p>
          <a:p>
            <a:pPr lvl="0" algn="l">
              <a:lnSpc>
                <a:spcPct val="124499"/>
              </a:lnSpc>
            </a:pPr>
            <a:endParaRPr lang="en-US" alt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  <a:p>
            <a:pPr lvl="0" algn="l">
              <a:lnSpc>
                <a:spcPct val="124499"/>
              </a:lnSpc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P6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: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지역 균형발전을 위한 맞춤형 주거정책이 필요하다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. </a:t>
            </a:r>
          </a:p>
          <a:p>
            <a:pPr lvl="0" algn="l">
              <a:lnSpc>
                <a:spcPct val="124499"/>
              </a:lnSpc>
            </a:pPr>
            <a:endParaRPr lang="en-US" alt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  <a:p>
            <a:pPr lvl="0" algn="l">
              <a:lnSpc>
                <a:spcPct val="124499"/>
              </a:lnSpc>
            </a:pPr>
            <a:r>
              <a:rPr lang="en-US" altLang="ko-KR" sz="2400" b="1" i="0" u="none" strike="noStrike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P7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: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청년들</a:t>
            </a:r>
            <a:r>
              <a:rPr lang="ko-KR" altLang="en-US" sz="2400" spc="-100" dirty="0">
                <a:solidFill>
                  <a:srgbClr val="424835"/>
                </a:solidFill>
                <a:ea typeface="Noto Sans CJK KR Light"/>
              </a:rPr>
              <a:t>은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안정적인 주거 환경을 중요하게 생각하고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,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이</a:t>
            </a:r>
            <a:r>
              <a:rPr lang="ko-KR" altLang="en-US" sz="2400" spc="-100" dirty="0">
                <a:solidFill>
                  <a:srgbClr val="424835"/>
                </a:solidFill>
                <a:ea typeface="Noto Sans CJK KR Light"/>
              </a:rPr>
              <a:t>는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ea typeface="Noto Sans CJK KR Light"/>
              </a:rPr>
              <a:t> 자산 상승의 기회 이전에 삶의 기반으로 작용한다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.</a:t>
            </a:r>
          </a:p>
          <a:p>
            <a:pPr lvl="0" algn="l">
              <a:lnSpc>
                <a:spcPct val="124499"/>
              </a:lnSpc>
            </a:pPr>
            <a:endParaRPr lang="en-US" alt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  <a:p>
            <a:pPr lvl="0" algn="l">
              <a:lnSpc>
                <a:spcPct val="124499"/>
              </a:lnSpc>
            </a:pPr>
            <a:r>
              <a:rPr lang="en-US" altLang="ko-KR" sz="2400" b="1" i="0" u="none" strike="noStrike" spc="-100" dirty="0">
                <a:solidFill>
                  <a:srgbClr val="0070C0"/>
                </a:solidFill>
                <a:latin typeface="Noto Sans CJK KR Bold"/>
                <a:ea typeface="Noto Sans CJK KR Bold"/>
              </a:rPr>
              <a:t>C</a:t>
            </a:r>
            <a:r>
              <a:rPr lang="en-US" altLang="ko-KR" sz="2400" b="0" i="0" u="none" strike="noStrike" spc="-100" dirty="0">
                <a:solidFill>
                  <a:srgbClr val="0070C0"/>
                </a:solidFill>
                <a:ea typeface="Noto Sans CJK KR Light"/>
              </a:rPr>
              <a:t>. </a:t>
            </a:r>
            <a:r>
              <a:rPr lang="ko-KR" altLang="en-US" sz="2400" b="0" i="0" u="none" strike="noStrike" spc="-100" dirty="0">
                <a:solidFill>
                  <a:srgbClr val="0070C0"/>
                </a:solidFill>
                <a:ea typeface="Noto Sans CJK KR Light"/>
              </a:rPr>
              <a:t>청년 주거정책은 주거권을 보호하고 안정성을 높이는 방향으로 발전하고 있지만</a:t>
            </a:r>
            <a:r>
              <a:rPr lang="en-US" altLang="ko-KR" sz="2400" b="0" i="0" u="none" strike="noStrike" spc="-100" dirty="0">
                <a:solidFill>
                  <a:srgbClr val="0070C0"/>
                </a:solidFill>
                <a:ea typeface="Noto Sans CJK KR Light"/>
              </a:rPr>
              <a:t>, </a:t>
            </a:r>
            <a:r>
              <a:rPr lang="ko-KR" altLang="en-US" sz="2400" b="0" i="0" u="none" strike="noStrike" spc="-100" dirty="0">
                <a:solidFill>
                  <a:srgbClr val="0070C0"/>
                </a:solidFill>
                <a:ea typeface="Noto Sans CJK KR Light"/>
              </a:rPr>
              <a:t>개선이 필요하다</a:t>
            </a:r>
            <a:r>
              <a:rPr lang="en-US" altLang="ko-KR" sz="2400" b="0" i="0" u="none" strike="noStrike" spc="-100" dirty="0">
                <a:solidFill>
                  <a:srgbClr val="0070C0"/>
                </a:solidFill>
                <a:ea typeface="Noto Sans CJK KR Light"/>
              </a:rPr>
              <a:t>. </a:t>
            </a:r>
            <a:r>
              <a:rPr lang="ko-KR" altLang="en-US" sz="2400" b="0" i="0" u="none" strike="noStrike" spc="-100" dirty="0">
                <a:solidFill>
                  <a:srgbClr val="0070C0"/>
                </a:solidFill>
                <a:ea typeface="Noto Sans CJK KR Light"/>
              </a:rPr>
              <a:t>따라서</a:t>
            </a:r>
            <a:r>
              <a:rPr lang="en-US" altLang="ko-KR" sz="2400" b="0" i="0" u="none" strike="noStrike" spc="-100" dirty="0">
                <a:solidFill>
                  <a:srgbClr val="0070C0"/>
                </a:solidFill>
                <a:ea typeface="Noto Sans CJK KR Light"/>
              </a:rPr>
              <a:t>, </a:t>
            </a:r>
            <a:r>
              <a:rPr lang="ko-KR" altLang="en-US" sz="2400" b="0" i="0" u="none" strike="noStrike" spc="-100" dirty="0">
                <a:solidFill>
                  <a:srgbClr val="0070C0"/>
                </a:solidFill>
                <a:ea typeface="Noto Sans CJK KR Light"/>
              </a:rPr>
              <a:t>법제도적 기반 구축 및 취약 주거 환경 개선을 통한 자립안전망 체계 강화가 필요하다</a:t>
            </a:r>
            <a:endParaRPr lang="en-US" altLang="ko-KR" sz="2400" b="0" i="0" u="none" strike="noStrike" spc="-100" dirty="0">
              <a:solidFill>
                <a:srgbClr val="0070C0"/>
              </a:solidFill>
              <a:ea typeface="Noto Sans CJK KR Light"/>
            </a:endParaRPr>
          </a:p>
        </p:txBody>
      </p:sp>
    </p:spTree>
    <p:extLst>
      <p:ext uri="{BB962C8B-B14F-4D97-AF65-F5344CB8AC3E}">
        <p14:creationId xmlns:p14="http://schemas.microsoft.com/office/powerpoint/2010/main" val="36298207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E726A5-881C-3E10-7FB6-1E9C948EA8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E85D7F3-A980-7156-2D19-C59595EBF7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" y="1721952"/>
            <a:ext cx="18288000" cy="7023100"/>
          </a:xfrm>
          <a:prstGeom prst="rect">
            <a:avLst/>
          </a:prstGeom>
          <a:effectLst>
            <a:outerShdw blurRad="491667" dir="5400000">
              <a:srgbClr val="000000">
                <a:alpha val="19000"/>
              </a:srgbClr>
            </a:outerShdw>
          </a:effectLst>
        </p:spPr>
      </p:pic>
      <p:sp>
        <p:nvSpPr>
          <p:cNvPr id="5" name="TextBox 5">
            <a:extLst>
              <a:ext uri="{FF2B5EF4-FFF2-40B4-BE49-F238E27FC236}">
                <a16:creationId xmlns:a16="http://schemas.microsoft.com/office/drawing/2014/main" id="{1DF27524-1693-C932-44FB-F7A7294A47AF}"/>
              </a:ext>
            </a:extLst>
          </p:cNvPr>
          <p:cNvSpPr txBox="1"/>
          <p:nvPr/>
        </p:nvSpPr>
        <p:spPr>
          <a:xfrm>
            <a:off x="1031239" y="5040320"/>
            <a:ext cx="793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3E5C9EFD-38AE-F06E-9EC9-3F98C19B0464}"/>
              </a:ext>
            </a:extLst>
          </p:cNvPr>
          <p:cNvSpPr txBox="1"/>
          <p:nvPr/>
        </p:nvSpPr>
        <p:spPr>
          <a:xfrm>
            <a:off x="9095740" y="3492501"/>
            <a:ext cx="920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AF0680D6-2D7E-3485-E026-CD9C68F0F954}"/>
              </a:ext>
            </a:extLst>
          </p:cNvPr>
          <p:cNvSpPr txBox="1"/>
          <p:nvPr/>
        </p:nvSpPr>
        <p:spPr>
          <a:xfrm>
            <a:off x="6096000" y="6223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F1FC8341-5C86-BF18-7A62-36DE80A5F1CF}"/>
              </a:ext>
            </a:extLst>
          </p:cNvPr>
          <p:cNvSpPr txBox="1"/>
          <p:nvPr/>
        </p:nvSpPr>
        <p:spPr>
          <a:xfrm>
            <a:off x="14604" y="2006683"/>
            <a:ext cx="18162271" cy="627363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endParaRPr lang="en-US" sz="2400" i="0" u="none" strike="noStrike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DA43A608-D6BF-222F-B502-9FC54DE0ADE4}"/>
              </a:ext>
            </a:extLst>
          </p:cNvPr>
          <p:cNvSpPr txBox="1"/>
          <p:nvPr/>
        </p:nvSpPr>
        <p:spPr>
          <a:xfrm>
            <a:off x="8829040" y="7193615"/>
            <a:ext cx="9207500" cy="1371433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3" name="TextBox 10">
            <a:extLst>
              <a:ext uri="{FF2B5EF4-FFF2-40B4-BE49-F238E27FC236}">
                <a16:creationId xmlns:a16="http://schemas.microsoft.com/office/drawing/2014/main" id="{1CD69E51-935D-605B-210E-EC433D95883B}"/>
              </a:ext>
            </a:extLst>
          </p:cNvPr>
          <p:cNvSpPr txBox="1"/>
          <p:nvPr/>
        </p:nvSpPr>
        <p:spPr>
          <a:xfrm>
            <a:off x="-192406" y="5891221"/>
            <a:ext cx="9207500" cy="89281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73C36670-8D3E-8C98-7C65-00BC1480738B}"/>
              </a:ext>
            </a:extLst>
          </p:cNvPr>
          <p:cNvSpPr txBox="1"/>
          <p:nvPr/>
        </p:nvSpPr>
        <p:spPr>
          <a:xfrm>
            <a:off x="6248400" y="7747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3800" b="0" i="0" u="none" strike="noStrike" spc="-100" dirty="0">
                <a:solidFill>
                  <a:srgbClr val="424835"/>
                </a:solidFill>
                <a:ea typeface="Noto Sans CJK KR Bold"/>
              </a:rPr>
              <a:t>부연설명</a:t>
            </a: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3" name="TextBox 21">
            <a:extLst>
              <a:ext uri="{FF2B5EF4-FFF2-40B4-BE49-F238E27FC236}">
                <a16:creationId xmlns:a16="http://schemas.microsoft.com/office/drawing/2014/main" id="{95C83193-9231-0B06-26DB-5DE2CDCADD11}"/>
              </a:ext>
            </a:extLst>
          </p:cNvPr>
          <p:cNvSpPr txBox="1"/>
          <p:nvPr/>
        </p:nvSpPr>
        <p:spPr>
          <a:xfrm>
            <a:off x="177936" y="2355890"/>
            <a:ext cx="17734003" cy="557521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 dirty="0"/>
          </a:p>
          <a:p>
            <a:pPr marL="342900" lvl="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 dirty="0"/>
          </a:p>
          <a:p>
            <a:pPr marL="342900" lvl="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 dirty="0"/>
          </a:p>
          <a:p>
            <a:pPr marL="342900" lvl="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/>
              <a:t>청년 </a:t>
            </a:r>
            <a:r>
              <a:rPr lang="ko-KR" altLang="en-US" sz="2400" dirty="0" err="1"/>
              <a:t>주거권</a:t>
            </a:r>
            <a:r>
              <a:rPr lang="ko-KR" altLang="en-US" sz="2400" dirty="0"/>
              <a:t> 보호는 단순한 지원을 넘어 청년이 안정적으로 거주할 수 있는 환경을 조성하는 것을 의미합니다</a:t>
            </a:r>
            <a:r>
              <a:rPr lang="en-US" altLang="ko-KR" sz="2400" dirty="0"/>
              <a:t>. </a:t>
            </a:r>
            <a:r>
              <a:rPr lang="ko-KR" altLang="en-US" sz="2400" dirty="0"/>
              <a:t>청년의 주거 안정성 강화는 경제 참여율과 사회 통합에 긍정적 영향을 미치기 때문에</a:t>
            </a:r>
            <a:r>
              <a:rPr lang="en-US" altLang="ko-KR" sz="2400" dirty="0"/>
              <a:t>, </a:t>
            </a:r>
            <a:r>
              <a:rPr lang="ko-KR" altLang="en-US" sz="2400" dirty="0"/>
              <a:t>청년 맞춤형 주거 정책은 필수적입니다</a:t>
            </a:r>
            <a:r>
              <a:rPr lang="en-US" altLang="ko-KR" sz="2400" dirty="0"/>
              <a:t>.</a:t>
            </a:r>
          </a:p>
          <a:p>
            <a:pPr marL="342900" lvl="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 dirty="0"/>
          </a:p>
          <a:p>
            <a:pPr marL="342900" lvl="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/>
              <a:t>청년층의 주거 문제는 주로 높은 주거 비용과 낮은 소득으로 인한 경제적 부담에서 비롯됩니다</a:t>
            </a:r>
            <a:r>
              <a:rPr lang="en-US" altLang="ko-KR" sz="2400" dirty="0"/>
              <a:t>. </a:t>
            </a:r>
            <a:r>
              <a:rPr lang="ko-KR" altLang="en-US" sz="2400" dirty="0"/>
              <a:t>이를 해결하기 위해 정부는 경제적 지원</a:t>
            </a:r>
            <a:r>
              <a:rPr lang="en-US" altLang="ko-KR" sz="2400"/>
              <a:t>(</a:t>
            </a:r>
            <a:r>
              <a:rPr lang="ko-KR" altLang="en-US" sz="2400"/>
              <a:t>월세 </a:t>
            </a:r>
            <a:r>
              <a:rPr lang="ko-KR" altLang="en-US" sz="2400" dirty="0"/>
              <a:t>지원</a:t>
            </a:r>
            <a:r>
              <a:rPr lang="en-US" altLang="ko-KR" sz="2400" dirty="0"/>
              <a:t>, </a:t>
            </a:r>
            <a:r>
              <a:rPr lang="ko-KR" altLang="en-US" sz="2400" dirty="0"/>
              <a:t>전세자금 대출</a:t>
            </a:r>
            <a:r>
              <a:rPr lang="en-US" altLang="ko-KR" sz="2400" dirty="0"/>
              <a:t>), </a:t>
            </a:r>
            <a:r>
              <a:rPr lang="ko-KR" altLang="en-US" sz="2400" dirty="0"/>
              <a:t>적정 주거 공급</a:t>
            </a:r>
            <a:r>
              <a:rPr lang="en-US" altLang="ko-KR" sz="2400" dirty="0"/>
              <a:t>(</a:t>
            </a:r>
            <a:r>
              <a:rPr lang="ko-KR" altLang="en-US" sz="2400" dirty="0"/>
              <a:t>공공주택</a:t>
            </a:r>
            <a:r>
              <a:rPr lang="en-US" altLang="ko-KR" sz="2400" dirty="0"/>
              <a:t>, </a:t>
            </a:r>
            <a:r>
              <a:rPr lang="ko-KR" altLang="en-US" sz="2400" dirty="0"/>
              <a:t>청년 임대주택 확대</a:t>
            </a:r>
            <a:r>
              <a:rPr lang="en-US" altLang="ko-KR" sz="2400" dirty="0"/>
              <a:t>), </a:t>
            </a:r>
            <a:r>
              <a:rPr lang="ko-KR" altLang="en-US" sz="2400" dirty="0"/>
              <a:t>점유 안정성 지원</a:t>
            </a:r>
            <a:r>
              <a:rPr lang="en-US" altLang="ko-KR" sz="2400" dirty="0"/>
              <a:t>(</a:t>
            </a:r>
            <a:r>
              <a:rPr lang="ko-KR" altLang="en-US" sz="2400" dirty="0"/>
              <a:t>장기 임대주택 제공</a:t>
            </a:r>
            <a:r>
              <a:rPr lang="en-US" altLang="ko-KR" sz="2400" dirty="0"/>
              <a:t>) </a:t>
            </a:r>
            <a:r>
              <a:rPr lang="ko-KR" altLang="en-US" sz="2400" dirty="0"/>
              <a:t>등을 중심으로 정책을 마련하고 있습니다</a:t>
            </a:r>
            <a:r>
              <a:rPr lang="en-US" altLang="ko-KR" sz="2400" dirty="0"/>
              <a:t>.</a:t>
            </a:r>
          </a:p>
          <a:p>
            <a:pPr marL="342900" lvl="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 dirty="0"/>
          </a:p>
          <a:p>
            <a:pPr marL="342900" lvl="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/>
              <a:t>기존 주거정책은 주로 저소득층과 고령층에 집중되었지만</a:t>
            </a:r>
            <a:r>
              <a:rPr lang="en-US" altLang="ko-KR" sz="2400" dirty="0"/>
              <a:t>, </a:t>
            </a:r>
            <a:r>
              <a:rPr lang="ko-KR" altLang="en-US" sz="2400" dirty="0"/>
              <a:t>청년층의 경제적 어려움이 사회적 문제로 대두되면서 국가 차원에서 청년 주거 불안을 해결해야 할 필요성 증가</a:t>
            </a:r>
            <a:r>
              <a:rPr lang="en-US" altLang="ko-KR" sz="2400" dirty="0"/>
              <a:t>,</a:t>
            </a:r>
            <a:r>
              <a:rPr lang="ko-KR" altLang="en-US" sz="2400" dirty="0"/>
              <a:t> 청년층을 대상으로 한 정책이 추가되고 있습니다</a:t>
            </a:r>
            <a:r>
              <a:rPr lang="en-US" altLang="ko-KR" sz="2400" dirty="0"/>
              <a:t>.</a:t>
            </a:r>
          </a:p>
          <a:p>
            <a:pPr marL="342900" lvl="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  <a:p>
            <a:pPr marL="342900" lvl="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  <a:p>
            <a:pPr lvl="0" algn="l">
              <a:lnSpc>
                <a:spcPct val="124499"/>
              </a:lnSpc>
            </a:pPr>
            <a:endParaRPr lang="en-US" alt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  <a:p>
            <a:pPr lvl="0" algn="l">
              <a:lnSpc>
                <a:spcPct val="124499"/>
              </a:lnSpc>
            </a:pP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3212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E865DD-F89F-4238-9C57-0A908D84A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6A3BBBD-5862-6B3B-ACAF-06A38E969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" y="419100"/>
            <a:ext cx="18288000" cy="11607800"/>
          </a:xfrm>
          <a:prstGeom prst="rect">
            <a:avLst/>
          </a:prstGeom>
          <a:effectLst>
            <a:outerShdw blurRad="1342904" dist="178647" dir="16020000">
              <a:srgbClr val="000000">
                <a:alpha val="19000"/>
              </a:srgbClr>
            </a:outerShdw>
          </a:effec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44DC7280-A7C6-B57E-4B1D-7FEF7C79C99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 rot="5400000">
            <a:off x="6764019" y="6248400"/>
            <a:ext cx="4826000" cy="25400"/>
          </a:xfrm>
          <a:prstGeom prst="rect">
            <a:avLst/>
          </a:prstGeom>
        </p:spPr>
      </p:pic>
      <p:sp>
        <p:nvSpPr>
          <p:cNvPr id="6" name="TextBox 6">
            <a:extLst>
              <a:ext uri="{FF2B5EF4-FFF2-40B4-BE49-F238E27FC236}">
                <a16:creationId xmlns:a16="http://schemas.microsoft.com/office/drawing/2014/main" id="{DCF3E77F-91A7-27AF-DD6D-A6AEB51B20D9}"/>
              </a:ext>
            </a:extLst>
          </p:cNvPr>
          <p:cNvSpPr txBox="1"/>
          <p:nvPr/>
        </p:nvSpPr>
        <p:spPr>
          <a:xfrm>
            <a:off x="63500" y="4546600"/>
            <a:ext cx="60579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339DBD8E-A14B-06CE-4699-56BE621C2AD4}"/>
              </a:ext>
            </a:extLst>
          </p:cNvPr>
          <p:cNvSpPr txBox="1"/>
          <p:nvPr/>
        </p:nvSpPr>
        <p:spPr>
          <a:xfrm>
            <a:off x="5943600" y="71374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3800" b="0" i="0" u="none" strike="noStrike" spc="-100" dirty="0">
                <a:solidFill>
                  <a:srgbClr val="424835"/>
                </a:solidFill>
                <a:ea typeface="Noto Sans CJK KR Bold"/>
              </a:rPr>
              <a:t>가능한 반박</a:t>
            </a: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C236634A-BE7E-F8A1-A144-CC68BAA459BD}"/>
              </a:ext>
            </a:extLst>
          </p:cNvPr>
          <p:cNvSpPr txBox="1"/>
          <p:nvPr/>
        </p:nvSpPr>
        <p:spPr>
          <a:xfrm>
            <a:off x="1485901" y="3515360"/>
            <a:ext cx="6057900" cy="541528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457200" lvl="0" indent="-457200" algn="l">
              <a:lnSpc>
                <a:spcPct val="124499"/>
              </a:lnSpc>
              <a:buAutoNum type="arabicPeriod"/>
            </a:pPr>
            <a:r>
              <a:rPr lang="ko-KR" altLang="en-US" sz="2800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청년 주거 문제 해결 정책에 대하여</a:t>
            </a:r>
            <a:endParaRPr lang="en-US" altLang="ko-KR" sz="2800" spc="-100" dirty="0">
              <a:solidFill>
                <a:srgbClr val="424835"/>
              </a:solidFill>
              <a:latin typeface="Noto Sans CJK KR Bold"/>
              <a:ea typeface="Noto Sans CJK KR Bold"/>
            </a:endParaRPr>
          </a:p>
          <a:p>
            <a:pPr marL="457200" lvl="0" indent="-457200" algn="l">
              <a:lnSpc>
                <a:spcPct val="124499"/>
              </a:lnSpc>
              <a:buAutoNum type="arabicPeriod"/>
            </a:pPr>
            <a:endParaRPr lang="en-US" altLang="ko-KR" sz="2400" spc="-100" dirty="0">
              <a:solidFill>
                <a:srgbClr val="424835"/>
              </a:solidFill>
              <a:ea typeface="Noto Sans CJK KR Light"/>
            </a:endParaRPr>
          </a:p>
          <a:p>
            <a:pPr marL="457200" lvl="0" indent="-457200" algn="l">
              <a:lnSpc>
                <a:spcPct val="124499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Noto Sans CJK KR Light"/>
                <a:ea typeface="Noto Sans CJK KR Light"/>
              </a:rPr>
              <a:t>청년 주거 문제를 해결하기 위해 추가적인 정부 예산을 투입하는 것은 불필요</a:t>
            </a:r>
            <a:endParaRPr lang="en-US" altLang="ko-KR" sz="2400" dirty="0">
              <a:latin typeface="Noto Sans CJK KR Light"/>
              <a:ea typeface="Noto Sans CJK KR Light"/>
            </a:endParaRPr>
          </a:p>
          <a:p>
            <a:pPr marL="457200" lvl="0" indent="-457200" algn="l">
              <a:lnSpc>
                <a:spcPct val="124499"/>
              </a:lnSpc>
              <a:buFont typeface="Arial" panose="020B0604020202020204" pitchFamily="34" charset="0"/>
              <a:buChar char="•"/>
            </a:pPr>
            <a:endParaRPr lang="en-US" altLang="ko-KR" sz="2400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  <a:p>
            <a:pPr marL="457200" lvl="0" indent="-457200" algn="l">
              <a:lnSpc>
                <a:spcPct val="124499"/>
              </a:lnSpc>
              <a:buFont typeface="Arial" panose="020B0604020202020204" pitchFamily="34" charset="0"/>
              <a:buChar char="•"/>
            </a:pPr>
            <a:r>
              <a:rPr lang="ko-KR" altLang="en-US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청년 주거 문제는</a:t>
            </a:r>
            <a:r>
              <a:rPr lang="ko-KR" altLang="en-US" sz="2400" dirty="0">
                <a:latin typeface="Noto Sans CJK KR Light"/>
                <a:ea typeface="Noto Sans CJK KR Light"/>
              </a:rPr>
              <a:t> 개인이 해결해야 할 문제로</a:t>
            </a:r>
            <a:r>
              <a:rPr lang="en-US" altLang="ko-KR" sz="2400" dirty="0">
                <a:latin typeface="Noto Sans CJK KR Light"/>
                <a:ea typeface="Noto Sans CJK KR Light"/>
              </a:rPr>
              <a:t>, </a:t>
            </a:r>
            <a:r>
              <a:rPr lang="ko-KR" altLang="en-US" sz="2400" dirty="0">
                <a:latin typeface="Noto Sans CJK KR Light"/>
                <a:ea typeface="Noto Sans CJK KR Light"/>
              </a:rPr>
              <a:t>국가의 지원이 지나치면 청년들이 자립하려는 노력을 저해할 수 있다</a:t>
            </a:r>
            <a:endParaRPr lang="en-US" altLang="ko-KR" sz="2400" dirty="0">
              <a:latin typeface="Noto Sans CJK KR Light"/>
              <a:ea typeface="Noto Sans CJK KR Light"/>
            </a:endParaRPr>
          </a:p>
          <a:p>
            <a:pPr marL="457200" lvl="0" indent="-457200" algn="l">
              <a:lnSpc>
                <a:spcPct val="124499"/>
              </a:lnSpc>
              <a:buFont typeface="Arial" panose="020B0604020202020204" pitchFamily="34" charset="0"/>
              <a:buChar char="•"/>
            </a:pPr>
            <a:endParaRPr lang="en-US" altLang="ko-KR" sz="2400" dirty="0"/>
          </a:p>
          <a:p>
            <a:pPr lvl="0" algn="ctr">
              <a:lnSpc>
                <a:spcPct val="996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3FE6ABD9-3444-81A6-861C-E446430D47BE}"/>
              </a:ext>
            </a:extLst>
          </p:cNvPr>
          <p:cNvSpPr txBox="1"/>
          <p:nvPr/>
        </p:nvSpPr>
        <p:spPr>
          <a:xfrm>
            <a:off x="6121400" y="4521200"/>
            <a:ext cx="60579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EA779651-DB07-7F97-BA99-99D6A6BECF6D}"/>
              </a:ext>
            </a:extLst>
          </p:cNvPr>
          <p:cNvSpPr txBox="1"/>
          <p:nvPr/>
        </p:nvSpPr>
        <p:spPr>
          <a:xfrm>
            <a:off x="12192000" y="5638800"/>
            <a:ext cx="60579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en-US" sz="2400" b="0" i="0" u="none" strike="noStrike" spc="-100" dirty="0">
              <a:solidFill>
                <a:srgbClr val="424835"/>
              </a:solidFill>
              <a:latin typeface="Noto Sans CJK KR Light"/>
            </a:endParaRPr>
          </a:p>
        </p:txBody>
      </p:sp>
      <p:sp>
        <p:nvSpPr>
          <p:cNvPr id="5" name="TextBox 8">
            <a:extLst>
              <a:ext uri="{FF2B5EF4-FFF2-40B4-BE49-F238E27FC236}">
                <a16:creationId xmlns:a16="http://schemas.microsoft.com/office/drawing/2014/main" id="{375DB78C-EA0B-3BC0-402B-3E2C50E59033}"/>
              </a:ext>
            </a:extLst>
          </p:cNvPr>
          <p:cNvSpPr txBox="1"/>
          <p:nvPr/>
        </p:nvSpPr>
        <p:spPr>
          <a:xfrm>
            <a:off x="10287000" y="4076700"/>
            <a:ext cx="6057900" cy="534416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en-US" altLang="ko-KR" sz="2800" dirty="0">
                <a:latin typeface="Noto Sans CJK KR Bold"/>
                <a:ea typeface="Noto Sans CJK KR Bold"/>
              </a:rPr>
              <a:t>&lt;</a:t>
            </a:r>
            <a:r>
              <a:rPr lang="ko-KR" altLang="en-US" sz="2800" dirty="0" err="1">
                <a:latin typeface="Noto Sans CJK KR Bold"/>
                <a:ea typeface="Noto Sans CJK KR Bold"/>
              </a:rPr>
              <a:t>재반론</a:t>
            </a:r>
            <a:r>
              <a:rPr lang="en-US" altLang="ko-KR" sz="2800" dirty="0">
                <a:latin typeface="Noto Sans CJK KR Bold"/>
                <a:ea typeface="Noto Sans CJK KR Bold"/>
              </a:rPr>
              <a:t>&gt;</a:t>
            </a:r>
          </a:p>
          <a:p>
            <a:pPr lvl="0" algn="l">
              <a:lnSpc>
                <a:spcPct val="124499"/>
              </a:lnSpc>
            </a:pPr>
            <a:endParaRPr lang="en-US" altLang="ko-KR" sz="2800" b="1" dirty="0">
              <a:latin typeface="Noto Sans CJK KR Bold"/>
              <a:ea typeface="Noto Sans CJK KR Bold"/>
            </a:endParaRPr>
          </a:p>
          <a:p>
            <a:pPr marL="342900" lvl="0" indent="-342900" algn="l">
              <a:lnSpc>
                <a:spcPct val="124499"/>
              </a:lnSpc>
              <a:buFont typeface="Arial" panose="020B0604020202020204" pitchFamily="34" charset="0"/>
              <a:buChar char="•"/>
            </a:pPr>
            <a:r>
              <a:rPr lang="en-US" altLang="ko-KR" sz="2800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 </a:t>
            </a:r>
            <a:r>
              <a:rPr lang="ko-KR" altLang="en-US" sz="2400" dirty="0">
                <a:latin typeface="Noto Sans CJK KR Light"/>
                <a:ea typeface="Noto Sans CJK KR Light"/>
              </a:rPr>
              <a:t>최근 높은 주거비와 낮은 임금 수준은 청년층의 경제적 자립을 어렵게 만들고 있다</a:t>
            </a:r>
            <a:r>
              <a:rPr lang="en-US" altLang="ko-KR" sz="2400" dirty="0">
                <a:latin typeface="Noto Sans CJK KR Light"/>
                <a:ea typeface="Noto Sans CJK KR Light"/>
              </a:rPr>
              <a:t>.</a:t>
            </a:r>
          </a:p>
          <a:p>
            <a:pPr marL="342900" lvl="0" indent="-342900" algn="l">
              <a:lnSpc>
                <a:spcPct val="124499"/>
              </a:lnSpc>
              <a:buFont typeface="Arial" panose="020B0604020202020204" pitchFamily="34" charset="0"/>
              <a:buChar char="•"/>
            </a:pPr>
            <a:endParaRPr lang="en-US" altLang="ko-KR" sz="2400" dirty="0">
              <a:latin typeface="Noto Sans CJK KR Light"/>
              <a:ea typeface="Noto Sans CJK KR Light"/>
            </a:endParaRPr>
          </a:p>
          <a:p>
            <a:pPr marL="342900" lvl="0" indent="-342900" algn="l">
              <a:lnSpc>
                <a:spcPct val="124499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Noto Sans CJK KR Light"/>
                <a:ea typeface="Noto Sans CJK KR Light"/>
              </a:rPr>
              <a:t>주거 지원이 자립 의지를 저해하기보다는</a:t>
            </a:r>
            <a:r>
              <a:rPr lang="en-US" altLang="ko-KR" sz="2400" dirty="0">
                <a:latin typeface="Noto Sans CJK KR Light"/>
                <a:ea typeface="Noto Sans CJK KR Light"/>
              </a:rPr>
              <a:t>, </a:t>
            </a:r>
            <a:r>
              <a:rPr lang="ko-KR" altLang="en-US" sz="2400" dirty="0">
                <a:latin typeface="Noto Sans CJK KR Light"/>
                <a:ea typeface="Noto Sans CJK KR Light"/>
              </a:rPr>
              <a:t>청년들이 안정적인 주거 환경에서 자립할 수 있도록 돕는다</a:t>
            </a:r>
            <a:r>
              <a:rPr lang="en-US" altLang="ko-KR" sz="2400" dirty="0">
                <a:latin typeface="Noto Sans CJK KR Light"/>
                <a:ea typeface="Noto Sans CJK KR Light"/>
              </a:rPr>
              <a:t>.</a:t>
            </a:r>
          </a:p>
          <a:p>
            <a:pPr marL="342900" lvl="0" indent="-342900" algn="l">
              <a:lnSpc>
                <a:spcPct val="124499"/>
              </a:lnSpc>
              <a:buFont typeface="Arial" panose="020B0604020202020204" pitchFamily="34" charset="0"/>
              <a:buChar char="•"/>
            </a:pPr>
            <a:endParaRPr lang="en-US" altLang="ko-KR" sz="2400" dirty="0">
              <a:latin typeface="Noto Sans CJK KR Light"/>
              <a:ea typeface="Noto Sans CJK KR Light"/>
            </a:endParaRPr>
          </a:p>
          <a:p>
            <a:pPr marL="342900" lvl="0" indent="-342900" algn="l">
              <a:lnSpc>
                <a:spcPct val="124499"/>
              </a:lnSpc>
              <a:buFont typeface="Arial" panose="020B0604020202020204" pitchFamily="34" charset="0"/>
              <a:buChar char="•"/>
            </a:pPr>
            <a:r>
              <a:rPr lang="ko-KR" altLang="en-US" sz="2400">
                <a:latin typeface="Noto Sans CJK KR Light"/>
                <a:ea typeface="Noto Sans CJK KR Light"/>
              </a:rPr>
              <a:t>주거 지원은 </a:t>
            </a:r>
            <a:r>
              <a:rPr lang="ko-KR" altLang="en-US" sz="2400" dirty="0">
                <a:latin typeface="Noto Sans CJK KR Light"/>
                <a:ea typeface="Noto Sans CJK KR Light"/>
              </a:rPr>
              <a:t>청년들이 장기적으로 자립하고 경제적 독립을 이루는 데 긍정적 역할</a:t>
            </a:r>
            <a:endParaRPr lang="en-US" altLang="ko-KR" sz="2400" dirty="0">
              <a:latin typeface="Noto Sans CJK KR Light"/>
              <a:ea typeface="Noto Sans CJK KR Light"/>
            </a:endParaRPr>
          </a:p>
          <a:p>
            <a:pPr lvl="0" algn="l">
              <a:lnSpc>
                <a:spcPct val="124499"/>
              </a:lnSpc>
            </a:pPr>
            <a:endParaRPr lang="en-US" altLang="ko-KR" sz="2800" b="1" dirty="0">
              <a:latin typeface="Noto Sans CJK KR Bold"/>
              <a:ea typeface="Noto Sans CJK KR Bold"/>
            </a:endParaRPr>
          </a:p>
          <a:p>
            <a:pPr marL="457200" lvl="0" indent="-457200" algn="l">
              <a:lnSpc>
                <a:spcPct val="124499"/>
              </a:lnSpc>
              <a:buFont typeface="Arial" panose="020B0604020202020204" pitchFamily="34" charset="0"/>
              <a:buChar char="•"/>
            </a:pPr>
            <a:endParaRPr lang="en-US" altLang="ko-KR" sz="2400" dirty="0"/>
          </a:p>
          <a:p>
            <a:pPr lvl="0" algn="ctr">
              <a:lnSpc>
                <a:spcPct val="996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</p:txBody>
      </p:sp>
    </p:spTree>
    <p:extLst>
      <p:ext uri="{BB962C8B-B14F-4D97-AF65-F5344CB8AC3E}">
        <p14:creationId xmlns:p14="http://schemas.microsoft.com/office/powerpoint/2010/main" val="2556766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C8A228-4E59-0F0E-7080-FAFC794C4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C0C7618-066F-E865-0CD9-7968B838BF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" y="419100"/>
            <a:ext cx="18288000" cy="11607800"/>
          </a:xfrm>
          <a:prstGeom prst="rect">
            <a:avLst/>
          </a:prstGeom>
          <a:effectLst>
            <a:outerShdw blurRad="1342904" dist="178647" dir="16020000">
              <a:srgbClr val="000000">
                <a:alpha val="19000"/>
              </a:srgbClr>
            </a:outerShdw>
          </a:effec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68ED4C36-BE1D-3638-C715-8647BFA2A21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 rot="5400000">
            <a:off x="6764019" y="5562600"/>
            <a:ext cx="4826000" cy="25400"/>
          </a:xfrm>
          <a:prstGeom prst="rect">
            <a:avLst/>
          </a:prstGeom>
        </p:spPr>
      </p:pic>
      <p:sp>
        <p:nvSpPr>
          <p:cNvPr id="6" name="TextBox 6">
            <a:extLst>
              <a:ext uri="{FF2B5EF4-FFF2-40B4-BE49-F238E27FC236}">
                <a16:creationId xmlns:a16="http://schemas.microsoft.com/office/drawing/2014/main" id="{36CFA363-0727-2D7E-1330-E5EAEF342146}"/>
              </a:ext>
            </a:extLst>
          </p:cNvPr>
          <p:cNvSpPr txBox="1"/>
          <p:nvPr/>
        </p:nvSpPr>
        <p:spPr>
          <a:xfrm>
            <a:off x="63500" y="4546600"/>
            <a:ext cx="60579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581D220D-DCEE-D2F7-CF3E-AFF02EAD6E19}"/>
              </a:ext>
            </a:extLst>
          </p:cNvPr>
          <p:cNvSpPr txBox="1"/>
          <p:nvPr/>
        </p:nvSpPr>
        <p:spPr>
          <a:xfrm>
            <a:off x="5943600" y="71374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3800" b="0" i="0" u="none" strike="noStrike" spc="-100" dirty="0">
                <a:solidFill>
                  <a:srgbClr val="424835"/>
                </a:solidFill>
                <a:ea typeface="Noto Sans CJK KR Bold"/>
              </a:rPr>
              <a:t>가능한 반박</a:t>
            </a: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EBA6CB2B-EC94-C995-20A0-99489BBAA14F}"/>
              </a:ext>
            </a:extLst>
          </p:cNvPr>
          <p:cNvSpPr txBox="1"/>
          <p:nvPr/>
        </p:nvSpPr>
        <p:spPr>
          <a:xfrm>
            <a:off x="1572894" y="2435860"/>
            <a:ext cx="6057900" cy="541528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en-US" altLang="ko-KR" sz="2800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2.  </a:t>
            </a:r>
            <a:r>
              <a:rPr lang="ko-KR" altLang="en-US" sz="2800" spc="-100" dirty="0">
                <a:solidFill>
                  <a:srgbClr val="424835"/>
                </a:solidFill>
                <a:latin typeface="Noto Sans CJK KR Bold"/>
                <a:ea typeface="Noto Sans CJK KR Bold"/>
              </a:rPr>
              <a:t>비수도권 맞춤형 주거 정책에 대해서</a:t>
            </a:r>
            <a:endParaRPr lang="en-US" altLang="ko-KR" sz="2800" spc="-100" dirty="0">
              <a:solidFill>
                <a:srgbClr val="424835"/>
              </a:solidFill>
              <a:latin typeface="Noto Sans CJK KR Bold"/>
              <a:ea typeface="Noto Sans CJK KR Bold"/>
            </a:endParaRPr>
          </a:p>
          <a:p>
            <a:pPr lvl="0" algn="l">
              <a:lnSpc>
                <a:spcPct val="124499"/>
              </a:lnSpc>
            </a:pPr>
            <a:endParaRPr lang="en-US" altLang="ko-KR" sz="2800" spc="-100" dirty="0">
              <a:solidFill>
                <a:srgbClr val="424835"/>
              </a:solidFill>
              <a:ea typeface="Noto Sans CJK KR Light"/>
            </a:endParaRPr>
          </a:p>
          <a:p>
            <a:pPr marL="342900" lvl="0" indent="-342900" algn="l">
              <a:lnSpc>
                <a:spcPct val="124499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Noto Sans CJK KR Light"/>
                <a:ea typeface="Noto Sans CJK KR Light"/>
              </a:rPr>
              <a:t> 비수도권 맞춤형 주거정책은 지역 균형발전에 도움이 되지만 비수도권의 청년 유입은 여전히 낮다</a:t>
            </a:r>
            <a:r>
              <a:rPr lang="en-US" altLang="ko-KR" sz="2400" dirty="0">
                <a:latin typeface="Noto Sans CJK KR Light"/>
                <a:ea typeface="Noto Sans CJK KR Light"/>
              </a:rPr>
              <a:t>.</a:t>
            </a:r>
          </a:p>
          <a:p>
            <a:pPr marL="342900" lvl="0" indent="-342900" algn="l">
              <a:lnSpc>
                <a:spcPct val="124499"/>
              </a:lnSpc>
              <a:buFont typeface="Arial" panose="020B0604020202020204" pitchFamily="34" charset="0"/>
              <a:buChar char="•"/>
            </a:pPr>
            <a:endParaRPr lang="en-US" altLang="ko-KR" sz="2400" dirty="0">
              <a:latin typeface="Noto Sans CJK KR Light"/>
              <a:ea typeface="Noto Sans CJK KR Light"/>
            </a:endParaRPr>
          </a:p>
          <a:p>
            <a:pPr marL="342900" lvl="0" indent="-342900" algn="l">
              <a:lnSpc>
                <a:spcPct val="124499"/>
              </a:lnSpc>
              <a:buFont typeface="Arial" panose="020B0604020202020204" pitchFamily="34" charset="0"/>
              <a:buChar char="•"/>
            </a:pPr>
            <a:r>
              <a:rPr lang="en-US" altLang="ko-KR" sz="2400" dirty="0">
                <a:latin typeface="Noto Sans CJK KR Light"/>
                <a:ea typeface="Noto Sans CJK KR Light"/>
              </a:rPr>
              <a:t> </a:t>
            </a:r>
            <a:r>
              <a:rPr lang="ko-KR" altLang="en-US" sz="2400" dirty="0">
                <a:latin typeface="Noto Sans CJK KR Light"/>
                <a:ea typeface="Noto Sans CJK KR Light"/>
              </a:rPr>
              <a:t>주거 환경 개선에 대한 투자 효과가 미미할 수 있다</a:t>
            </a:r>
            <a:r>
              <a:rPr lang="en-US" altLang="ko-KR" sz="2400" dirty="0">
                <a:latin typeface="Noto Sans CJK KR Light"/>
                <a:ea typeface="Noto Sans CJK KR Light"/>
              </a:rPr>
              <a:t>.</a:t>
            </a:r>
          </a:p>
          <a:p>
            <a:pPr marL="457200" lvl="0" indent="-457200" algn="l">
              <a:lnSpc>
                <a:spcPct val="124499"/>
              </a:lnSpc>
              <a:buFont typeface="Arial" panose="020B0604020202020204" pitchFamily="34" charset="0"/>
              <a:buChar char="•"/>
            </a:pPr>
            <a:endParaRPr lang="en-US" altLang="ko-KR" sz="2400" dirty="0"/>
          </a:p>
          <a:p>
            <a:pPr lvl="0" algn="ctr">
              <a:lnSpc>
                <a:spcPct val="996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0E32F603-21ED-32BC-F218-78B86F761B74}"/>
              </a:ext>
            </a:extLst>
          </p:cNvPr>
          <p:cNvSpPr txBox="1"/>
          <p:nvPr/>
        </p:nvSpPr>
        <p:spPr>
          <a:xfrm>
            <a:off x="6121400" y="4521200"/>
            <a:ext cx="60579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5EF89B5E-E2CB-9FE0-59C6-ACDB85707DDB}"/>
              </a:ext>
            </a:extLst>
          </p:cNvPr>
          <p:cNvSpPr txBox="1"/>
          <p:nvPr/>
        </p:nvSpPr>
        <p:spPr>
          <a:xfrm>
            <a:off x="12192000" y="5638800"/>
            <a:ext cx="60579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en-US" sz="2400" b="0" i="0" u="none" strike="noStrike" spc="-100" dirty="0">
              <a:solidFill>
                <a:srgbClr val="424835"/>
              </a:solidFill>
              <a:latin typeface="Noto Sans CJK KR Light"/>
            </a:endParaRPr>
          </a:p>
        </p:txBody>
      </p:sp>
      <p:sp>
        <p:nvSpPr>
          <p:cNvPr id="5" name="TextBox 8">
            <a:extLst>
              <a:ext uri="{FF2B5EF4-FFF2-40B4-BE49-F238E27FC236}">
                <a16:creationId xmlns:a16="http://schemas.microsoft.com/office/drawing/2014/main" id="{DE00AD61-EECD-7712-790F-B448D1F142DD}"/>
              </a:ext>
            </a:extLst>
          </p:cNvPr>
          <p:cNvSpPr txBox="1"/>
          <p:nvPr/>
        </p:nvSpPr>
        <p:spPr>
          <a:xfrm>
            <a:off x="10210800" y="2857500"/>
            <a:ext cx="6057900" cy="7315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en-US" altLang="ko-KR" sz="2800" dirty="0">
                <a:latin typeface="Noto Sans CJK KR Bold"/>
                <a:ea typeface="Noto Sans CJK KR Bold"/>
              </a:rPr>
              <a:t>&lt;</a:t>
            </a:r>
            <a:r>
              <a:rPr lang="ko-KR" altLang="en-US" sz="2800" dirty="0" err="1">
                <a:latin typeface="Noto Sans CJK KR Bold"/>
                <a:ea typeface="Noto Sans CJK KR Bold"/>
              </a:rPr>
              <a:t>재반론</a:t>
            </a:r>
            <a:r>
              <a:rPr lang="en-US" altLang="ko-KR" sz="2800" dirty="0">
                <a:latin typeface="Noto Sans CJK KR Bold"/>
                <a:ea typeface="Noto Sans CJK KR Bold"/>
              </a:rPr>
              <a:t>&gt;</a:t>
            </a:r>
          </a:p>
          <a:p>
            <a:pPr lvl="0" algn="l">
              <a:lnSpc>
                <a:spcPct val="124499"/>
              </a:lnSpc>
            </a:pPr>
            <a:endParaRPr lang="en-US" altLang="ko-KR" sz="2800" b="1" dirty="0">
              <a:latin typeface="Noto Sans CJK KR Bold"/>
              <a:ea typeface="Noto Sans CJK KR Bold"/>
            </a:endParaRPr>
          </a:p>
          <a:p>
            <a:pPr marL="457200" lvl="0" indent="-457200" algn="l">
              <a:lnSpc>
                <a:spcPct val="124499"/>
              </a:lnSpc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효과가 단기간에 나타나기 어려울 수 있지만</a:t>
            </a:r>
            <a:r>
              <a:rPr lang="en-US" altLang="ko-KR" sz="2400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, </a:t>
            </a:r>
            <a:r>
              <a:rPr lang="ko-KR" altLang="en-US" sz="2400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장기적 관점에서 보면 청년 정착과 균형 발전에 필수적이다</a:t>
            </a:r>
            <a:r>
              <a:rPr lang="en-US" altLang="ko-KR" sz="2400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</a:p>
          <a:p>
            <a:pPr marL="457200" lvl="0" indent="-457200" algn="l">
              <a:lnSpc>
                <a:spcPct val="124499"/>
              </a:lnSpc>
              <a:buFont typeface="Arial" panose="020B0604020202020204" pitchFamily="34" charset="0"/>
              <a:buChar char="•"/>
            </a:pPr>
            <a:endParaRPr lang="en-US" altLang="ko-KR" sz="2400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  <a:p>
            <a:pPr marL="457200" lvl="0" indent="-457200" algn="l">
              <a:lnSpc>
                <a:spcPct val="124499"/>
              </a:lnSpc>
              <a:buFont typeface="Arial" panose="020B0604020202020204" pitchFamily="34" charset="0"/>
              <a:buChar char="•"/>
            </a:pPr>
            <a:r>
              <a:rPr lang="ko-KR" altLang="en-US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청년 유입을 촉진하기 위해서 주거 환경 뿐 아니라 다양한 요소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(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문화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, 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교육</a:t>
            </a:r>
            <a:r>
              <a:rPr lang="en-US" altLang="ko-KR" sz="2400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 </a:t>
            </a:r>
            <a:r>
              <a:rPr lang="ko-KR" altLang="en-US" sz="2400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등</a:t>
            </a:r>
            <a:r>
              <a:rPr lang="en-US" altLang="ko-KR" sz="2400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)</a:t>
            </a:r>
            <a:r>
              <a:rPr lang="ko-KR" altLang="en-US" sz="2400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을</a:t>
            </a:r>
            <a:r>
              <a:rPr lang="ko-KR" altLang="en-US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 고려 </a:t>
            </a:r>
            <a:r>
              <a:rPr lang="ko-KR" altLang="en-US" sz="2400" b="0" i="0" u="none" strike="noStrike" spc="-100" dirty="0" err="1">
                <a:solidFill>
                  <a:srgbClr val="424835"/>
                </a:solidFill>
                <a:latin typeface="Noto Sans CJK KR Light"/>
                <a:ea typeface="Noto Sans CJK KR Light"/>
              </a:rPr>
              <a:t>해야한다</a:t>
            </a:r>
            <a:r>
              <a:rPr lang="en-US" altLang="ko-KR" sz="2400" b="0" i="0" u="none" strike="noStrike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</a:p>
          <a:p>
            <a:pPr marL="457200" lvl="0" indent="-457200" algn="l">
              <a:lnSpc>
                <a:spcPct val="124499"/>
              </a:lnSpc>
              <a:buFont typeface="Arial" panose="020B0604020202020204" pitchFamily="34" charset="0"/>
              <a:buChar char="•"/>
            </a:pPr>
            <a:endParaRPr lang="en-US" altLang="ko-KR" sz="2400" b="0" i="0" u="none" strike="noStrike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  <a:p>
            <a:pPr marL="457200" lvl="0" indent="-457200" algn="l">
              <a:lnSpc>
                <a:spcPct val="124499"/>
              </a:lnSpc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비수도권의 주거 환경 개선은 생활의 질을 높여 지역 경제 활성화와 지속 가능한 균형 발전으로 이어진다</a:t>
            </a:r>
            <a:r>
              <a:rPr lang="en-US" altLang="ko-KR" sz="2400" spc="-100" dirty="0">
                <a:solidFill>
                  <a:srgbClr val="424835"/>
                </a:solidFill>
                <a:latin typeface="Noto Sans CJK KR Light"/>
                <a:ea typeface="Noto Sans CJK KR Light"/>
              </a:rPr>
              <a:t>.</a:t>
            </a:r>
            <a:endParaRPr lang="en-US" altLang="ko-KR" sz="2400" b="0" i="0" u="none" strike="noStrike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  <a:p>
            <a:pPr lvl="0" algn="l">
              <a:lnSpc>
                <a:spcPct val="124499"/>
              </a:lnSpc>
            </a:pPr>
            <a:endParaRPr lang="en-US" altLang="ko-KR" sz="2800" b="1" dirty="0">
              <a:latin typeface="Noto Sans CJK KR Bold"/>
              <a:ea typeface="Noto Sans CJK KR Bold"/>
            </a:endParaRPr>
          </a:p>
          <a:p>
            <a:pPr marL="457200" lvl="0" indent="-457200" algn="l">
              <a:lnSpc>
                <a:spcPct val="124499"/>
              </a:lnSpc>
              <a:buFont typeface="Arial" panose="020B0604020202020204" pitchFamily="34" charset="0"/>
              <a:buChar char="•"/>
            </a:pPr>
            <a:endParaRPr lang="en-US" altLang="ko-KR" sz="2400" dirty="0"/>
          </a:p>
          <a:p>
            <a:pPr lvl="0" algn="ctr">
              <a:lnSpc>
                <a:spcPct val="996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</p:txBody>
      </p:sp>
    </p:spTree>
    <p:extLst>
      <p:ext uri="{BB962C8B-B14F-4D97-AF65-F5344CB8AC3E}">
        <p14:creationId xmlns:p14="http://schemas.microsoft.com/office/powerpoint/2010/main" val="3198075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2FB765-5CB4-D3CB-7582-C6C90DFC2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6B88759-A1E9-AB31-972D-96A274583F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" y="1721952"/>
            <a:ext cx="18288000" cy="7023100"/>
          </a:xfrm>
          <a:prstGeom prst="rect">
            <a:avLst/>
          </a:prstGeom>
          <a:effectLst>
            <a:outerShdw blurRad="491667" dir="5400000">
              <a:srgbClr val="000000">
                <a:alpha val="19000"/>
              </a:srgbClr>
            </a:outerShdw>
          </a:effectLst>
        </p:spPr>
      </p:pic>
      <p:sp>
        <p:nvSpPr>
          <p:cNvPr id="5" name="TextBox 5">
            <a:extLst>
              <a:ext uri="{FF2B5EF4-FFF2-40B4-BE49-F238E27FC236}">
                <a16:creationId xmlns:a16="http://schemas.microsoft.com/office/drawing/2014/main" id="{E4F24473-4C32-1BF9-EDEF-FAD52B95E085}"/>
              </a:ext>
            </a:extLst>
          </p:cNvPr>
          <p:cNvSpPr txBox="1"/>
          <p:nvPr/>
        </p:nvSpPr>
        <p:spPr>
          <a:xfrm>
            <a:off x="1031239" y="5040320"/>
            <a:ext cx="793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7BDB1788-4BA1-8404-BED3-2DFFFC2B5052}"/>
              </a:ext>
            </a:extLst>
          </p:cNvPr>
          <p:cNvSpPr txBox="1"/>
          <p:nvPr/>
        </p:nvSpPr>
        <p:spPr>
          <a:xfrm>
            <a:off x="9095740" y="3492501"/>
            <a:ext cx="9207500" cy="41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endParaRPr lang="ko-KR" sz="24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F88379E7-C1F9-91F0-0FED-FF335923C60B}"/>
              </a:ext>
            </a:extLst>
          </p:cNvPr>
          <p:cNvSpPr txBox="1"/>
          <p:nvPr/>
        </p:nvSpPr>
        <p:spPr>
          <a:xfrm>
            <a:off x="6096000" y="6223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A770BFED-5516-9BA0-3B43-0B4D3CFDD748}"/>
              </a:ext>
            </a:extLst>
          </p:cNvPr>
          <p:cNvSpPr txBox="1"/>
          <p:nvPr/>
        </p:nvSpPr>
        <p:spPr>
          <a:xfrm>
            <a:off x="14604" y="2006683"/>
            <a:ext cx="18162271" cy="627363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marL="625475" lvl="0">
              <a:lnSpc>
                <a:spcPct val="200000"/>
              </a:lnSpc>
              <a:tabLst>
                <a:tab pos="1524000" algn="l"/>
                <a:tab pos="1798638" algn="l"/>
                <a:tab pos="2773363" algn="l"/>
                <a:tab pos="2955925" algn="l"/>
              </a:tabLst>
            </a:pPr>
            <a:endParaRPr lang="en-US" sz="2400" i="0" u="none" strike="noStrike" spc="-100" dirty="0">
              <a:solidFill>
                <a:srgbClr val="424835"/>
              </a:solidFill>
              <a:latin typeface="Noto Sans CJK KR Light"/>
              <a:ea typeface="Noto Sans CJK KR Light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5C9921B9-BF62-EA2A-AA76-89ED2B8F0F34}"/>
              </a:ext>
            </a:extLst>
          </p:cNvPr>
          <p:cNvSpPr txBox="1"/>
          <p:nvPr/>
        </p:nvSpPr>
        <p:spPr>
          <a:xfrm>
            <a:off x="8829040" y="7193615"/>
            <a:ext cx="9207500" cy="1371433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3" name="TextBox 10">
            <a:extLst>
              <a:ext uri="{FF2B5EF4-FFF2-40B4-BE49-F238E27FC236}">
                <a16:creationId xmlns:a16="http://schemas.microsoft.com/office/drawing/2014/main" id="{B7EFCB97-671C-435B-6F80-27C04116012D}"/>
              </a:ext>
            </a:extLst>
          </p:cNvPr>
          <p:cNvSpPr txBox="1"/>
          <p:nvPr/>
        </p:nvSpPr>
        <p:spPr>
          <a:xfrm>
            <a:off x="-192406" y="5891221"/>
            <a:ext cx="9207500" cy="89281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200000"/>
              </a:lnSpc>
            </a:pPr>
            <a:r>
              <a:rPr lang="en-US" sz="2400" b="0" i="0" u="none" strike="noStrike" spc="-100" dirty="0">
                <a:solidFill>
                  <a:srgbClr val="424835"/>
                </a:solidFill>
                <a:latin typeface="Noto Sans CJK KR Light"/>
              </a:rPr>
              <a:t>
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B2493457-4F30-AE95-B6A3-F0DB8BC991D7}"/>
              </a:ext>
            </a:extLst>
          </p:cNvPr>
          <p:cNvSpPr txBox="1"/>
          <p:nvPr/>
        </p:nvSpPr>
        <p:spPr>
          <a:xfrm>
            <a:off x="6248400" y="774700"/>
            <a:ext cx="6083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3800" spc="-100" dirty="0">
                <a:solidFill>
                  <a:srgbClr val="424835"/>
                </a:solidFill>
                <a:ea typeface="Noto Sans CJK KR Bold"/>
              </a:rPr>
              <a:t>참고 문헌</a:t>
            </a:r>
            <a:endParaRPr lang="ko-KR" sz="3800" b="0" i="0" u="none" strike="noStrike" spc="-100" dirty="0">
              <a:solidFill>
                <a:srgbClr val="424835"/>
              </a:solidFill>
              <a:ea typeface="Noto Sans CJK KR Bold"/>
            </a:endParaRPr>
          </a:p>
        </p:txBody>
      </p:sp>
      <p:sp>
        <p:nvSpPr>
          <p:cNvPr id="3" name="TextBox 21">
            <a:extLst>
              <a:ext uri="{FF2B5EF4-FFF2-40B4-BE49-F238E27FC236}">
                <a16:creationId xmlns:a16="http://schemas.microsoft.com/office/drawing/2014/main" id="{6115974A-5F10-0E7D-398A-61E8AAA54A24}"/>
              </a:ext>
            </a:extLst>
          </p:cNvPr>
          <p:cNvSpPr txBox="1"/>
          <p:nvPr/>
        </p:nvSpPr>
        <p:spPr>
          <a:xfrm>
            <a:off x="1555392" y="2847465"/>
            <a:ext cx="6599637" cy="557521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endParaRPr lang="en-US" alt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  <a:p>
            <a:pPr lvl="0" algn="l">
              <a:lnSpc>
                <a:spcPct val="124499"/>
              </a:lnSpc>
            </a:pPr>
            <a:r>
              <a:rPr lang="en-US" altLang="ko-KR" sz="2400" b="0" i="0" u="none" strike="noStrike" spc="-100" dirty="0">
                <a:solidFill>
                  <a:srgbClr val="424835"/>
                </a:solidFill>
                <a:ea typeface="Noto Sans CJK KR Light"/>
              </a:rPr>
              <a:t>.</a:t>
            </a:r>
          </a:p>
        </p:txBody>
      </p:sp>
      <p:sp>
        <p:nvSpPr>
          <p:cNvPr id="4" name="TextBox 21">
            <a:extLst>
              <a:ext uri="{FF2B5EF4-FFF2-40B4-BE49-F238E27FC236}">
                <a16:creationId xmlns:a16="http://schemas.microsoft.com/office/drawing/2014/main" id="{3BC00495-0898-5E37-72A6-9909E4403598}"/>
              </a:ext>
            </a:extLst>
          </p:cNvPr>
          <p:cNvSpPr txBox="1"/>
          <p:nvPr/>
        </p:nvSpPr>
        <p:spPr>
          <a:xfrm>
            <a:off x="9866133" y="2355890"/>
            <a:ext cx="6599637" cy="557521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endParaRPr lang="en-US" altLang="ko-KR" sz="2400" b="0" i="0" u="none" strike="noStrike" spc="-100" dirty="0">
              <a:solidFill>
                <a:srgbClr val="424835"/>
              </a:solidFill>
              <a:ea typeface="Noto Sans CJK KR Ligh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18D940-912F-8D64-47FD-F39E77E9630B}"/>
              </a:ext>
            </a:extLst>
          </p:cNvPr>
          <p:cNvSpPr txBox="1"/>
          <p:nvPr/>
        </p:nvSpPr>
        <p:spPr>
          <a:xfrm>
            <a:off x="762000" y="3162300"/>
            <a:ext cx="168402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ea"/>
              <a:buAutoNum type="circleNumDbPlain"/>
            </a:pPr>
            <a:r>
              <a:rPr lang="en-US" altLang="ko-KR" sz="2800" dirty="0">
                <a:latin typeface="Noto Sans CJK KR Light"/>
                <a:ea typeface="Noto Sans CJK KR Light"/>
              </a:rPr>
              <a:t>『</a:t>
            </a:r>
            <a:r>
              <a:rPr lang="ko-KR" altLang="en-US" sz="2800" dirty="0">
                <a:latin typeface="Noto Sans CJK KR Light"/>
                <a:ea typeface="Noto Sans CJK KR Light"/>
              </a:rPr>
              <a:t>청년 빈곤 실태와 자립안전망 체계 구축방안 연구 </a:t>
            </a:r>
            <a:r>
              <a:rPr lang="en-US" altLang="ko-KR" sz="2800" dirty="0">
                <a:latin typeface="Noto Sans CJK KR Light"/>
                <a:ea typeface="Noto Sans CJK KR Light"/>
              </a:rPr>
              <a:t>Ⅱ』, </a:t>
            </a:r>
            <a:r>
              <a:rPr lang="ko-KR" altLang="en-US" sz="2800" dirty="0">
                <a:latin typeface="Noto Sans CJK KR Light"/>
                <a:ea typeface="Noto Sans CJK KR Light"/>
              </a:rPr>
              <a:t>한국 청소년 정책 연구원</a:t>
            </a:r>
            <a:endParaRPr lang="en-US" altLang="ko-KR" sz="2800" dirty="0">
              <a:latin typeface="Noto Sans CJK KR Light"/>
              <a:ea typeface="Noto Sans CJK KR Light"/>
            </a:endParaRPr>
          </a:p>
          <a:p>
            <a:pPr marL="514350" indent="-514350">
              <a:buFont typeface="+mj-ea"/>
              <a:buAutoNum type="circleNumDbPlain"/>
            </a:pPr>
            <a:endParaRPr lang="en-US" altLang="ko-KR" sz="2800" dirty="0">
              <a:latin typeface="Noto Sans CJK KR Light"/>
              <a:ea typeface="Noto Sans CJK KR Light"/>
            </a:endParaRPr>
          </a:p>
          <a:p>
            <a:pPr marL="514350" indent="-514350">
              <a:buFont typeface="+mj-ea"/>
              <a:buAutoNum type="circleNumDbPlain"/>
            </a:pPr>
            <a:endParaRPr lang="en-US" altLang="ko-KR" sz="2800" dirty="0">
              <a:latin typeface="Noto Sans CJK KR Light"/>
              <a:ea typeface="Noto Sans CJK KR Light"/>
            </a:endParaRPr>
          </a:p>
          <a:p>
            <a:pPr marL="514350" indent="-514350">
              <a:buFont typeface="+mj-ea"/>
              <a:buAutoNum type="circleNumDbPlain"/>
            </a:pPr>
            <a:r>
              <a:rPr lang="en-US" altLang="ko-KR" sz="2800" dirty="0">
                <a:latin typeface="Noto Sans CJK KR Light"/>
                <a:ea typeface="Noto Sans CJK KR Light"/>
              </a:rPr>
              <a:t>『</a:t>
            </a:r>
            <a:r>
              <a:rPr lang="ko-KR" altLang="en-US" sz="2800" b="0" i="0" dirty="0">
                <a:solidFill>
                  <a:srgbClr val="1D1D1D"/>
                </a:solidFill>
                <a:effectLst/>
                <a:latin typeface="Noto Sans CJK KR Light" panose="020B0600000101010101" charset="-127"/>
                <a:ea typeface="Noto Sans CJK KR Light" panose="020B0600000101010101" charset="-127"/>
              </a:rPr>
              <a:t>주거정책의 양적 확대는 청년 주거빈곤을 완화시켰는가</a:t>
            </a:r>
            <a:r>
              <a:rPr lang="en-US" altLang="ko-KR" sz="2800" b="0" i="0" dirty="0">
                <a:solidFill>
                  <a:srgbClr val="1D1D1D"/>
                </a:solidFill>
                <a:effectLst/>
                <a:latin typeface="Noto Sans CJK KR Light" panose="020B0600000101010101" charset="-127"/>
                <a:ea typeface="Noto Sans CJK KR Light" panose="020B0600000101010101" charset="-127"/>
              </a:rPr>
              <a:t>? </a:t>
            </a:r>
            <a:r>
              <a:rPr lang="en-US" altLang="ko-KR" sz="2800" dirty="0">
                <a:latin typeface="Noto Sans CJK KR Light"/>
                <a:ea typeface="Noto Sans CJK KR Light"/>
              </a:rPr>
              <a:t>』,  </a:t>
            </a:r>
            <a:r>
              <a:rPr lang="ko-KR" altLang="en-US" sz="2800" dirty="0">
                <a:latin typeface="Noto Sans CJK KR Light"/>
                <a:ea typeface="Noto Sans CJK KR Light"/>
              </a:rPr>
              <a:t>한국정부학회</a:t>
            </a:r>
            <a:endParaRPr lang="en-US" altLang="ko-KR" sz="2800" dirty="0">
              <a:latin typeface="Noto Sans CJK KR Light"/>
              <a:ea typeface="Noto Sans CJK KR Light"/>
            </a:endParaRPr>
          </a:p>
          <a:p>
            <a:endParaRPr lang="en-US" altLang="ko-KR" sz="2800" dirty="0">
              <a:latin typeface="Noto Sans CJK KR Light"/>
              <a:ea typeface="Noto Sans CJK KR Light"/>
            </a:endParaRPr>
          </a:p>
          <a:p>
            <a:endParaRPr lang="en-US" altLang="ko-KR" sz="2000" dirty="0">
              <a:latin typeface="Noto Sans CJK KR Light"/>
              <a:ea typeface="Noto Sans CJK KR Light"/>
            </a:endParaRPr>
          </a:p>
          <a:p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  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64004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1149</TotalTime>
  <Words>909</Words>
  <Application>Microsoft Office PowerPoint</Application>
  <PresentationFormat>사용자 지정</PresentationFormat>
  <Paragraphs>140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0" baseType="lpstr">
      <vt:lpstr>돋움</vt:lpstr>
      <vt:lpstr>Noto Sans CJK KR Bold</vt:lpstr>
      <vt:lpstr>Calibri</vt:lpstr>
      <vt:lpstr>Arial</vt:lpstr>
      <vt:lpstr>Noto Sans CJK KR Light</vt:lpstr>
      <vt:lpstr>굴림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나연 김</cp:lastModifiedBy>
  <cp:revision>1</cp:revision>
  <dcterms:created xsi:type="dcterms:W3CDTF">2006-08-16T00:00:00Z</dcterms:created>
  <dcterms:modified xsi:type="dcterms:W3CDTF">2024-11-20T17:02:38Z</dcterms:modified>
</cp:coreProperties>
</file>